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embeddedFontLst>
    <p:embeddedFont>
      <p:font typeface="Roboto Slab" panose="020B0604020202020204" charset="0"/>
      <p:regular r:id="rId4"/>
      <p:bold r:id="rId5"/>
    </p:embeddedFont>
    <p:embeddedFont>
      <p:font typeface="Roboto" panose="020B0604020202020204" charset="0"/>
      <p:regular r:id="rId6"/>
      <p:bold r:id="rId7"/>
      <p:italic r:id="rId8"/>
      <p:boldItalic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312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viewProps" Target="viewProps.xml"/><Relationship Id="rId5" Type="http://schemas.openxmlformats.org/officeDocument/2006/relationships/font" Target="fonts/font2.fntdata"/><Relationship Id="rId10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c6f75fce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c6f75fce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title" hasCustomPrompt="1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>
            <a:spLocks noGrp="1"/>
          </p:cNvSpPr>
          <p:nvPr>
            <p:ph type="body" idx="1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body" idx="1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5" name="Google Shape;45;p9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rina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/>
              <a:t> </a:t>
            </a:r>
            <a:r>
              <a:rPr lang="en" sz="2900"/>
              <a:t> </a:t>
            </a:r>
            <a:endParaRPr sz="29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body" idx="1"/>
          </p:nvPr>
        </p:nvSpPr>
        <p:spPr>
          <a:xfrm>
            <a:off x="387900" y="713525"/>
            <a:ext cx="3999900" cy="385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latin typeface="Roboto Slab"/>
                <a:ea typeface="Roboto Slab"/>
                <a:cs typeface="Roboto Slab"/>
                <a:sym typeface="Roboto Slab"/>
              </a:rPr>
              <a:t> </a:t>
            </a:r>
            <a:r>
              <a:rPr lang="en" sz="2500">
                <a:latin typeface="Roboto Slab"/>
                <a:ea typeface="Roboto Slab"/>
                <a:cs typeface="Roboto Slab"/>
                <a:sym typeface="Roboto Slab"/>
              </a:rPr>
              <a:t>   Story of the  Week</a:t>
            </a:r>
            <a:endParaRPr sz="2500"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latin typeface="Roboto Slab"/>
                <a:ea typeface="Roboto Slab"/>
                <a:cs typeface="Roboto Slab"/>
                <a:sym typeface="Roboto Slab"/>
              </a:rPr>
              <a:t>Llama Llama Misses Mama     </a:t>
            </a:r>
            <a:r>
              <a:rPr lang="en" sz="1600">
                <a:latin typeface="Roboto Slab"/>
                <a:ea typeface="Roboto Slab"/>
                <a:cs typeface="Roboto Slab"/>
                <a:sym typeface="Roboto Slab"/>
              </a:rPr>
              <a:t>By A.  Dewdney    Rl 1.6 </a:t>
            </a:r>
            <a:r>
              <a:rPr lang="en" sz="2900">
                <a:latin typeface="Roboto Slab"/>
                <a:ea typeface="Roboto Slab"/>
                <a:cs typeface="Roboto Slab"/>
                <a:sym typeface="Roboto Slab"/>
              </a:rPr>
              <a:t> </a:t>
            </a:r>
            <a:endParaRPr sz="2900"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900"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100">
                <a:latin typeface="Roboto Slab"/>
                <a:ea typeface="Roboto Slab"/>
                <a:cs typeface="Roboto Slab"/>
                <a:sym typeface="Roboto Slab"/>
              </a:rPr>
              <a:t>Objective: Identify Title, Author, Publisher, Copyright date, setting, main character, conflict, solution, Author’s </a:t>
            </a:r>
            <a:r>
              <a:rPr lang="en" sz="2200">
                <a:latin typeface="Roboto Slab"/>
                <a:ea typeface="Roboto Slab"/>
                <a:cs typeface="Roboto Slab"/>
                <a:sym typeface="Roboto Slab"/>
              </a:rPr>
              <a:t>purpose</a:t>
            </a:r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ctrTitle" idx="4294967295"/>
          </p:nvPr>
        </p:nvSpPr>
        <p:spPr>
          <a:xfrm>
            <a:off x="4964600" y="3529425"/>
            <a:ext cx="4572000" cy="135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/>
              <a:t>        Welcome</a:t>
            </a:r>
            <a:endParaRPr sz="2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/>
              <a:t>Library Tour, Rules, Website, Special Events, </a:t>
            </a:r>
            <a:endParaRPr sz="2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/>
              <a:t>AR Goals, AR Honor Code, Device Responsiblity, </a:t>
            </a:r>
            <a:endParaRPr sz="2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/>
              <a:t>How to search for a book, </a:t>
            </a:r>
            <a:endParaRPr sz="2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/>
              <a:t>EBooks   </a:t>
            </a:r>
            <a:r>
              <a:rPr lang="en"/>
              <a:t>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6" name="Google Shape;6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53600" y="4169500"/>
            <a:ext cx="961800" cy="745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69</Words>
  <Application>Microsoft Office PowerPoint</Application>
  <PresentationFormat>On-screen Show (16:9)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Roboto Slab</vt:lpstr>
      <vt:lpstr>Roboto</vt:lpstr>
      <vt:lpstr>Marina</vt:lpstr>
      <vt:lpstr>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Blanca N. Sosa</dc:creator>
  <cp:lastModifiedBy>Blanca N. Sosa</cp:lastModifiedBy>
  <cp:revision>1</cp:revision>
  <dcterms:modified xsi:type="dcterms:W3CDTF">2022-09-02T16:33:06Z</dcterms:modified>
</cp:coreProperties>
</file>