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>
        <p:scale>
          <a:sx n="100" d="100"/>
          <a:sy n="100" d="100"/>
        </p:scale>
        <p:origin x="93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B7A-E84F-40DC-A88A-B95BE7EDB4DE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323-911F-43A5-B235-7D90E11B1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1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B7A-E84F-40DC-A88A-B95BE7EDB4DE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323-911F-43A5-B235-7D90E11B1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9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B7A-E84F-40DC-A88A-B95BE7EDB4DE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323-911F-43A5-B235-7D90E11B1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0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B7A-E84F-40DC-A88A-B95BE7EDB4DE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323-911F-43A5-B235-7D90E11B1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0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B7A-E84F-40DC-A88A-B95BE7EDB4DE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323-911F-43A5-B235-7D90E11B1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9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B7A-E84F-40DC-A88A-B95BE7EDB4DE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323-911F-43A5-B235-7D90E11B1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0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B7A-E84F-40DC-A88A-B95BE7EDB4DE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323-911F-43A5-B235-7D90E11B1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B7A-E84F-40DC-A88A-B95BE7EDB4DE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323-911F-43A5-B235-7D90E11B1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4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B7A-E84F-40DC-A88A-B95BE7EDB4DE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323-911F-43A5-B235-7D90E11B1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B7A-E84F-40DC-A88A-B95BE7EDB4DE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323-911F-43A5-B235-7D90E11B1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3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6B7A-E84F-40DC-A88A-B95BE7EDB4DE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9323-911F-43A5-B235-7D90E11B1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06B7A-E84F-40DC-A88A-B95BE7EDB4DE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9323-911F-43A5-B235-7D90E11B1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8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nsosa@bisd.us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ssellmediacenterlibrary.weebly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6" y="0"/>
            <a:ext cx="621767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1837" y="522800"/>
            <a:ext cx="6858000" cy="5974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6898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7041" y="4104554"/>
            <a:ext cx="4020127" cy="30150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630" y="2967335"/>
            <a:ext cx="11514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Welcome to your Virtual Russell Library</a:t>
            </a:r>
            <a:endParaRPr lang="en-U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" y="4770983"/>
            <a:ext cx="2444947" cy="21679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34145" y="5793971"/>
            <a:ext cx="763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Mrs. B. Sosa, Librarian            Mrs. G. Vasquez</a:t>
            </a:r>
          </a:p>
          <a:p>
            <a:r>
              <a:rPr lang="en-US" b="1" i="1" dirty="0" smtClean="0">
                <a:solidFill>
                  <a:srgbClr val="FFFF00"/>
                </a:solidFill>
                <a:hlinkClick r:id="rId6"/>
              </a:rPr>
              <a:t>bnsosa@bisd.us</a:t>
            </a:r>
            <a:r>
              <a:rPr lang="en-US" b="1" i="1" dirty="0" smtClean="0">
                <a:solidFill>
                  <a:srgbClr val="FFFF00"/>
                </a:solidFill>
              </a:rPr>
              <a:t>		956-698-1170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84" y="0"/>
            <a:ext cx="2455198" cy="2227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b="1" i="1" dirty="0" smtClean="0"/>
              <a:t>Student Online Rules &amp; Etiquette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endParaRPr lang="en-US" dirty="0"/>
          </a:p>
          <a:p>
            <a:pPr lvl="0" fontAlgn="base"/>
            <a:r>
              <a:rPr lang="en-US" dirty="0"/>
              <a:t>Dress </a:t>
            </a:r>
            <a:r>
              <a:rPr lang="en-US" dirty="0" smtClean="0"/>
              <a:t>appropriately, preferably in your school shirt </a:t>
            </a:r>
            <a:r>
              <a:rPr lang="en-US" dirty="0"/>
              <a:t>and try to be in a quiet area. </a:t>
            </a:r>
          </a:p>
          <a:p>
            <a:pPr lvl="0" fontAlgn="base"/>
            <a:r>
              <a:rPr lang="en-US" dirty="0"/>
              <a:t> </a:t>
            </a:r>
            <a:r>
              <a:rPr lang="en-US" dirty="0" smtClean="0"/>
              <a:t>Be prepared, on time and ready.</a:t>
            </a:r>
            <a:endParaRPr lang="en-US" dirty="0"/>
          </a:p>
          <a:p>
            <a:pPr lvl="0" fontAlgn="base"/>
            <a:r>
              <a:rPr lang="en-US" dirty="0" smtClean="0"/>
              <a:t>No food or drinks in area. </a:t>
            </a:r>
          </a:p>
          <a:p>
            <a:pPr lvl="0" fontAlgn="base"/>
            <a:r>
              <a:rPr lang="en-US" dirty="0" smtClean="0"/>
              <a:t>Be kind to others, wait your turn. If you have question raise your hand. </a:t>
            </a:r>
            <a:endParaRPr lang="en-US" dirty="0"/>
          </a:p>
          <a:p>
            <a:pPr lvl="0" fontAlgn="base"/>
            <a:r>
              <a:rPr lang="en-US" dirty="0"/>
              <a:t>Mute microphone once meeting begins and throughout meeting, unless asked to unmute.</a:t>
            </a:r>
          </a:p>
          <a:p>
            <a:pPr fontAlgn="base"/>
            <a:r>
              <a:rPr lang="en-US" dirty="0" smtClean="0"/>
              <a:t>Have </a:t>
            </a:r>
            <a:r>
              <a:rPr lang="en-US" dirty="0"/>
              <a:t>fun, and participate.</a:t>
            </a:r>
          </a:p>
          <a:p>
            <a:pPr lvl="0" fontAlgn="base"/>
            <a:endParaRPr lang="en-US" dirty="0"/>
          </a:p>
          <a:p>
            <a:pPr marL="0" lvl="0" indent="0" fontAlgn="base">
              <a:buNone/>
            </a:pPr>
            <a:endParaRPr lang="en-US" dirty="0"/>
          </a:p>
          <a:p>
            <a:pPr lvl="0" fontAlgn="base"/>
            <a:endParaRPr lang="en-US" dirty="0" smtClean="0"/>
          </a:p>
          <a:p>
            <a:pPr fontAlgn="base"/>
            <a:endParaRPr lang="en-US" dirty="0"/>
          </a:p>
          <a:p>
            <a:pPr lvl="0"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3" y="2273654"/>
            <a:ext cx="6728436" cy="4702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649" y="2273654"/>
            <a:ext cx="5242351" cy="4584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Goal……..  </a:t>
            </a:r>
            <a:r>
              <a:rPr lang="en-US" sz="2800" dirty="0" smtClean="0"/>
              <a:t>AR Goals</a:t>
            </a:r>
            <a:r>
              <a:rPr lang="en-US" dirty="0" smtClean="0"/>
              <a:t>…………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at least, at least, a minimum of 1 book per week.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9" y="2779062"/>
            <a:ext cx="3982422" cy="39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291240"/>
              </p:ext>
            </p:extLst>
          </p:nvPr>
        </p:nvGraphicFramePr>
        <p:xfrm>
          <a:off x="1452286" y="734457"/>
          <a:ext cx="9287428" cy="5436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1428">
                  <a:extLst>
                    <a:ext uri="{9D8B030D-6E8A-4147-A177-3AD203B41FA5}">
                      <a16:colId xmlns:a16="http://schemas.microsoft.com/office/drawing/2014/main" val="2217079213"/>
                    </a:ext>
                  </a:extLst>
                </a:gridCol>
                <a:gridCol w="1563200">
                  <a:extLst>
                    <a:ext uri="{9D8B030D-6E8A-4147-A177-3AD203B41FA5}">
                      <a16:colId xmlns:a16="http://schemas.microsoft.com/office/drawing/2014/main" val="4064711528"/>
                    </a:ext>
                  </a:extLst>
                </a:gridCol>
                <a:gridCol w="1563200">
                  <a:extLst>
                    <a:ext uri="{9D8B030D-6E8A-4147-A177-3AD203B41FA5}">
                      <a16:colId xmlns:a16="http://schemas.microsoft.com/office/drawing/2014/main" val="3112828636"/>
                    </a:ext>
                  </a:extLst>
                </a:gridCol>
                <a:gridCol w="1563200">
                  <a:extLst>
                    <a:ext uri="{9D8B030D-6E8A-4147-A177-3AD203B41FA5}">
                      <a16:colId xmlns:a16="http://schemas.microsoft.com/office/drawing/2014/main" val="147657790"/>
                    </a:ext>
                  </a:extLst>
                </a:gridCol>
                <a:gridCol w="1563200">
                  <a:extLst>
                    <a:ext uri="{9D8B030D-6E8A-4147-A177-3AD203B41FA5}">
                      <a16:colId xmlns:a16="http://schemas.microsoft.com/office/drawing/2014/main" val="1388332866"/>
                    </a:ext>
                  </a:extLst>
                </a:gridCol>
                <a:gridCol w="1563200">
                  <a:extLst>
                    <a:ext uri="{9D8B030D-6E8A-4147-A177-3AD203B41FA5}">
                      <a16:colId xmlns:a16="http://schemas.microsoft.com/office/drawing/2014/main" val="1750592068"/>
                    </a:ext>
                  </a:extLst>
                </a:gridCol>
              </a:tblGrid>
              <a:tr h="2766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</a:rPr>
                        <a:t>Library Schedule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Monday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Tuesday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Wednesday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Thursday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Friday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extLst>
                  <a:ext uri="{0D108BD9-81ED-4DB2-BD59-A6C34878D82A}">
                    <a16:rowId xmlns:a16="http://schemas.microsoft.com/office/drawing/2014/main" val="2651023025"/>
                  </a:ext>
                </a:extLst>
              </a:tr>
              <a:tr h="10808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8:05-8:35 </a:t>
                      </a:r>
                      <a:r>
                        <a:rPr lang="en-US" sz="900" dirty="0">
                          <a:effectLst/>
                        </a:rPr>
                        <a:t>Synchronous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8:35-8:50 </a:t>
                      </a:r>
                      <a:r>
                        <a:rPr lang="en-US" sz="900" dirty="0">
                          <a:effectLst/>
                        </a:rPr>
                        <a:t>Asynchronous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Ru. Torres(1st)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Villalon(1st)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De La Garza(1st)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Coronado(1st)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Pecero(1st)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extLst>
                  <a:ext uri="{0D108BD9-81ED-4DB2-BD59-A6C34878D82A}">
                    <a16:rowId xmlns:a16="http://schemas.microsoft.com/office/drawing/2014/main" val="2118258130"/>
                  </a:ext>
                </a:extLst>
              </a:tr>
              <a:tr h="540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9:00-9:30Synchronous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9:30-9:45Asychronous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Luna(2nd)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Guerrero (2nd)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Infante(2nd)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Solis (2nd)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Check In/Out Books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extLst>
                  <a:ext uri="{0D108BD9-81ED-4DB2-BD59-A6C34878D82A}">
                    <a16:rowId xmlns:a16="http://schemas.microsoft.com/office/drawing/2014/main" val="2311777370"/>
                  </a:ext>
                </a:extLst>
              </a:tr>
              <a:tr h="540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9:45-10:15 Synchronous</a:t>
                      </a:r>
                      <a:endParaRPr lang="en-US" sz="120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>
                          <a:effectLst/>
                        </a:rPr>
                        <a:t>10:15-10:30 Asynchronous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C. Torres(K)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Garza(K)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Binder(K)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Check In/Out Books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Check In/Out Books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extLst>
                  <a:ext uri="{0D108BD9-81ED-4DB2-BD59-A6C34878D82A}">
                    <a16:rowId xmlns:a16="http://schemas.microsoft.com/office/drawing/2014/main" val="1376444804"/>
                  </a:ext>
                </a:extLst>
              </a:tr>
              <a:tr h="237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10:30-11:15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Planning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Planning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Planning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Planning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Planning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extLst>
                  <a:ext uri="{0D108BD9-81ED-4DB2-BD59-A6C34878D82A}">
                    <a16:rowId xmlns:a16="http://schemas.microsoft.com/office/drawing/2014/main" val="3706944499"/>
                  </a:ext>
                </a:extLst>
              </a:tr>
              <a:tr h="237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11:15-11:45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Lunch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53546"/>
                  </a:ext>
                </a:extLst>
              </a:tr>
              <a:tr h="540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12:00-12:30 </a:t>
                      </a:r>
                      <a:r>
                        <a:rPr lang="es-MX" sz="900" dirty="0" err="1">
                          <a:effectLst/>
                        </a:rPr>
                        <a:t>Synchronous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12:30-12:45 </a:t>
                      </a:r>
                      <a:r>
                        <a:rPr lang="en-US" sz="900" dirty="0" smtClean="0">
                          <a:effectLst/>
                        </a:rPr>
                        <a:t>Asynchronous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Caballero(3rd)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Perez(3rd)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Cantu(3rd)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Raq.Torres(3</a:t>
                      </a:r>
                      <a:r>
                        <a:rPr lang="en-US" sz="1200" baseline="30000">
                          <a:effectLst/>
                        </a:rPr>
                        <a:t>rd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Cl. Gonzalez(3</a:t>
                      </a:r>
                      <a:r>
                        <a:rPr lang="en-US" sz="1200" baseline="30000">
                          <a:effectLst/>
                        </a:rPr>
                        <a:t>rd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extLst>
                  <a:ext uri="{0D108BD9-81ED-4DB2-BD59-A6C34878D82A}">
                    <a16:rowId xmlns:a16="http://schemas.microsoft.com/office/drawing/2014/main" val="1850417487"/>
                  </a:ext>
                </a:extLst>
              </a:tr>
              <a:tr h="540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12:45-1:15 </a:t>
                      </a:r>
                      <a:r>
                        <a:rPr lang="es-MX" sz="900" dirty="0" err="1">
                          <a:effectLst/>
                        </a:rPr>
                        <a:t>Synchronous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1:15-1:30</a:t>
                      </a:r>
                      <a:r>
                        <a:rPr lang="en-US" sz="900" dirty="0" smtClean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Asynchronous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JD Garcia (PK)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ME Garcia (3yr)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Ruiz(PK)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Check In/Out Books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>
                          <a:effectLst/>
                        </a:rPr>
                        <a:t>Neeley-Solis (PK)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extLst>
                  <a:ext uri="{0D108BD9-81ED-4DB2-BD59-A6C34878D82A}">
                    <a16:rowId xmlns:a16="http://schemas.microsoft.com/office/drawing/2014/main" val="2656104315"/>
                  </a:ext>
                </a:extLst>
              </a:tr>
              <a:tr h="5403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1:30-2:00</a:t>
                      </a:r>
                      <a:r>
                        <a:rPr lang="es-MX" sz="900" dirty="0" smtClean="0">
                          <a:effectLst/>
                        </a:rPr>
                        <a:t> </a:t>
                      </a:r>
                      <a:r>
                        <a:rPr lang="es-MX" sz="900" dirty="0" err="1">
                          <a:effectLst/>
                        </a:rPr>
                        <a:t>Synchronous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2:00-2:15  </a:t>
                      </a:r>
                      <a:r>
                        <a:rPr lang="en-US" sz="900" dirty="0">
                          <a:effectLst/>
                        </a:rPr>
                        <a:t>Asynchronous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Coria(4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Alvarado (1</a:t>
                      </a:r>
                      <a:r>
                        <a:rPr lang="en-US" sz="1200" baseline="30000">
                          <a:effectLst/>
                        </a:rPr>
                        <a:t>st</a:t>
                      </a:r>
                      <a:r>
                        <a:rPr lang="en-US" sz="1200">
                          <a:effectLst/>
                        </a:rPr>
                        <a:t>-3</a:t>
                      </a:r>
                      <a:r>
                        <a:rPr lang="en-US" sz="1200" baseline="30000">
                          <a:effectLst/>
                        </a:rPr>
                        <a:t>rd</a:t>
                      </a:r>
                      <a:r>
                        <a:rPr lang="en-US" sz="1200">
                          <a:effectLst/>
                        </a:rPr>
                        <a:t>)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C.Gonzalez(4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Zarate(4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Hernandez(4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extLst>
                  <a:ext uri="{0D108BD9-81ED-4DB2-BD59-A6C34878D82A}">
                    <a16:rowId xmlns:a16="http://schemas.microsoft.com/office/drawing/2014/main" val="408392637"/>
                  </a:ext>
                </a:extLst>
              </a:tr>
              <a:tr h="9028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2:15-2:45</a:t>
                      </a:r>
                      <a:r>
                        <a:rPr lang="es-MX" sz="900" dirty="0" smtClean="0">
                          <a:effectLst/>
                        </a:rPr>
                        <a:t> </a:t>
                      </a:r>
                      <a:r>
                        <a:rPr lang="es-MX" sz="900" dirty="0" err="1">
                          <a:effectLst/>
                        </a:rPr>
                        <a:t>Synchronous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2:45-3:00</a:t>
                      </a:r>
                      <a:r>
                        <a:rPr lang="en-US" sz="900" baseline="0" dirty="0" smtClean="0">
                          <a:effectLst/>
                        </a:rPr>
                        <a:t> Asynchronous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Tamayo(5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Check In/Out Books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Calzada(5</a:t>
                      </a:r>
                      <a:r>
                        <a:rPr lang="en-US" sz="1200" baseline="30000">
                          <a:effectLst/>
                        </a:rPr>
                        <a:t>th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Swanson(5th)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Alanis-Cruz(5</a:t>
                      </a:r>
                      <a:r>
                        <a:rPr lang="en-US" sz="1200" baseline="30000" dirty="0">
                          <a:effectLst/>
                        </a:rPr>
                        <a:t>th</a:t>
                      </a:r>
                      <a:r>
                        <a:rPr lang="en-US" sz="1200" dirty="0">
                          <a:effectLst/>
                        </a:rPr>
                        <a:t>)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6519" marR="66519" marT="0" marB="0"/>
                </a:tc>
                <a:extLst>
                  <a:ext uri="{0D108BD9-81ED-4DB2-BD59-A6C34878D82A}">
                    <a16:rowId xmlns:a16="http://schemas.microsoft.com/office/drawing/2014/main" val="347266614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3934"/>
            <a:ext cx="84946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19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19175" algn="l"/>
              </a:tabLst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2020-2021 Media Center/Library Schedule                   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28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44463"/>
            <a:ext cx="12108025" cy="6880280"/>
          </a:xfrm>
        </p:spPr>
      </p:pic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LHAw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PiaqtoDyDsy8ehrziy4bPU16b46Td4dufQCvMbL/AFgWvPwrvTO7Ex5Z2NmDocmrKKCB0rL1NXaxITIJI70zw54V8RavGJtOkjddxXDyEEEVuc7NxU4pwjqZfhn49OMR25/7bH/CnD4ZfEDtBbn/ALbn/ClzR7hZkYjwvFIYCB8ympx8M/iL2tYT/wBvH/1qVvhz8ScDNijYHH+kClePcLEAjwNuKa0XPGamPw9+JK/8wot9JxTT4D+JK/8AMFkP0mX/ABovHuIi8nn2pDFxTj4L+JSnH9gXR+kin+tMPhP4jJ/zLt8foVP9aNO4xfK+tHlt68VGvh7x9Gx83w3qbDHG0Dg/nUDaT48ThvDup/8AfrNOwXLexgcgn86CjEcsaoNY+Nk+94e1X/wHJ/pUbx+L0+/oOqL9bR/8KLBc0SrepoKH+9WU0niZfvaNqOf+vR/8KZJf64iBZNIul5+8bZwf5UWC5rlG/vGgxuQfm/SsN9X1RfvWMwHvAw/pSLrmodrUg+hjNDTHc6ODLQqzdcc0n3mpbR2msIpGXaXXJHoalWPKk1BohRCfWnrCawlbX2d/JvYQuTgMnaqSa3r8aEy2krqDjzFgJU/jjFCVw5kdWYTjimCF/SuXHinUo/vWx49YiKd/wmNwp+aFQPdaORi50dOIXyKXyn9K5j/hNX7wx5HepV8a/wB6GPNLkYc8TojE/wDdpPLb0rCTxnEesKfgaePGMBzmBfzo5JBzRNoIf7tNMdZQ8W2pH+pA+ho/4SqxP/LHn60ckuw+ePc1fJyOBSmFccrWYnimwP8AAR+NP/4SbTT2I/EUcsuwc0e5fMCddppPs6c/KKqjxPpZ7HP1FN/4SDTCf9Yw/ClaQcyLn2ZfSj7Mn92qw13TT/y1P5U8a1pp6TfpRaXYd4kn2VMdCPxo+zL6sPxNMGsacf8AluPyp41TT8/8fC/lRZheI5Y5F+7LIP8AgRp++4X/AJeJT+Oaj/tPT/8An5Sj+0NPP/LymKLMLof5k/8Az2f8aaWn/wCerfkKBfWB/wCXqP8AOl+12X/PxH+dKz7CVhp849ZP/HBTGRj1Kn/gAqb7Van/AJbx/wDfVKJbc/8ALaP/AL6FGo9Cs1uf7sR+sYqFrYN1gt/+/QrRMkB/5bR/99CpPKU9KEx2RkpZw4/487VvrHQ1jbMMHTrP/v3WvDGozUvlwnnIzRcVjAOl2n8Wn2p/4Dik/sqwI50q3P0YiugMKY+8PzpfJixnIz9aOYOU5ptH04n5tLj/AAkIpp0PTSOdM/KYiul8hWHXFHkDPanzsOU5ZvD+nH7unyD/ALbE0z/hHdP/AOfOcfSWusMPpThb89jRzsORHIf8I3p5/wCXe5H0kH+FIfDWm/8APO9H0Za7FoBSGACn7Ri5EcafDNjng3o/BaafDFl/z2vB9UFdoIRS+T6daPaMORHDt4YtO11dD6wimnwvb9r+UfWD/wCvXceR60v2f/ZFHtWLkRw3/CKw441PH1hNNPhQH7upxfjGRXcm39uKDb+1P2rDkRwp8KP/AA6lbH6g0n/CJXWPlvrRvxP+Fdz9nH9wflSfZl/uCj2shezRw3/CJ3ueLqz+m800+FNQ/hnsz/21ru/sy5+6PyphtE/uD8qPasfs0cN/wierH7v2ZvpMKb/wiutf88Yv+/orvPssY/5Zr+VNNsv93FP2sheyRwp8La50+yqf+2goHhXXj0sc/wDAxXc/Zl/u0GE/7QH1NP2shezRw7eFPEAGf7Pb/vsVE/hrXUHOnS/gQa7Nkfefmf8A76NCK2eZHA/3jT9pIORHDnQtaH3tLuf++KjOkasvXTrr/v2a9GTyxyZ5f++jTwR1F1L/AN9mn7Rk8iPM20zUl5awuAPdDTDZXo62c/8A37NentI+OLqU/wDA6Rp5yMfbJP8AvoU/aMORHlzW93nm3mH/AAA0wxXA/wCWMg+qGvTWlnH/AC9yH/gQphluf+fliPoKPaPsLkR5ptlH/LOT/vk0DzB1Rh9Qa9M+03YH+tVh7oDTWu7vPzCA/WFf8KfO+wuVHme4+/5UbuOtekteT5/1Nof+2C0030mRmzsWPvAtPnfYOVHnAf3FOEnH3hXob6hn72macR/1xFQyX0DcNo+n/hHijnfYOXzOB8z/AGhT/NYqAXJA6ZPSu3a8s+c6JY/98mohd6Zn5tDtfwJpcz7D5fM44M3apo1kYhQCWPAA6muunfRQwI0iLPsxFdd4H0TSZha6oLSBASxUZyQR6+lROsoK7RpCk5OyMTwj4DkeJL7WlaNM5S36Fvr7e1e0/DWLyde0+KPCxJnai8BRjsKy7mNpVjKglMYWuq+H2nt/b1vI7hCqscE9eK8bE1Z1T2cJThSs+p6oSW71KOvzHAqthowfnXjqfSpBJJgDdH7cV5ypSPRdWJLK6qvJ5PaoFY9849TSPHMzbtse4cZ5p8Ub7+THzTcHsONSNiUhvJYjjtTGfYqqpOAO/NToqgMN4J449KgZPmPI/OtZr3EkzGm17Rto+UfG6lvD92o6bM/jXlVj/rAa9f8AFUfmaReLj+A/yryCx4kFe5hX7jPAxS9815xm1Peu/wDgnjymHpOa4Rx/ojfSu6+Cxwkn/XxW0/gZzrc96toVKjIq9FbJx8ozUVknyL9K04oxxXnGxHHbp/dFTC1T+6KnjjqwiVSJZUWzTH3ad9iT0xV9Up4SrEZwsY/QUGxj/uitLy6XZTAy/sMfpQNPj9P0rWCCkKUCMs6fH/dpDp0f90H8K1tlKEpAY/8AZkePuL+VNbS4W6xof+A1tmOm+XRcZhnSLf8A54xn/gAqtd6JaMhDW8JH/XMV0jJUMyfLSuwPlj4m2K2fjO+gjUKoZSABgcisARYAFd38ZrfHj+47Bo0b9K5QxjNdCloUjndOG5pF7hiK9i/Z0/0jwfcW8nzCK8kADc45ryCwG2+uF9JDXsH7NP8AyCNXj4+W9Jx9RRN6Enp/9n27dbeI/VBTRo9g4PmWFsfrEDWqq04CsbsDDfw5okn+s0iwb626n+lQSeD/AAzJ/rPD+lt9bVP8K6TbRto5mI5KXwF4Pk+94Z0k/wDbqn+FVpfhv4Ik5bwtpX4W4H8q7bZSFKfM+4HBv8K/ATHnwxYf8BUioJPhD8P3J/4pu3H0dx/WvQitG0Uc8u4HmkvwY+HzddBA/wB2dx/WoJPgh8PW6aTMv0uX/wAa9RK0m2nzy7geTv8AAjwC3Is71PpctUEnwD8Dtwq6kn0uP/rV69toK0e0l3FZHjT/ALP3g09LnVR9Jl/wqF/2e/CZPy6jqy/9tF/+Jr2rbSbaftJ9wsjxB/2ePDZ+5rGqL9Sp/pUEn7O2i/wa/qA+samvdttJto9rPuHKjwN/2drDH7vxNeg+8I/xqBv2doz9zxROPrbj/GvoIrTdtHtZ9wsj55f9nefPyeKifrbn/GoH/Z61NfueKIj6Zhb/ABr6M2UhSn7afcOVHzbJ+z7rw5TxJan6o9QS/APxOo+XxBYH6h/8K+mClRunan7eYuVHyZ4l+E+veHtPk1HUdTtJraMjcIy245PbIq1H8kCKOyj+Ve0fG2Hd4Hvfqn/oVeO+X8o7fKKpTcldlxRWGm3WsgaXZyrHcXJ8uNmOAD71YHwZ+IOPkubF/wDt4xWr4Lj2+KtM/wCvhf619FQoMZxSdRx2CSPmBvhB8Sl+6tm30uhUR+FHxPUZW1tz9Ltf8a+qgmD0pdlL20ieVHyifhj8U48/8S9W+l0v+NNb4ffFRP8AmESn6Tqf619YlPpRsFHtn2Cx8lnwT8Uk/wCYHdn6SD/Gmf8ACJ/FCM8+HtQP0IP9a+tzGKPLqva+QW8z5HbQPiYnXw3qf4JUb6X8Rl+94d1X/vzX13sHpQI80va+QW8z4/aDx4n3vD2qA/8AXA/4Uwy+NYz82h6kP+3Y/wCFfYfl0hj5zmn7TyFr3Pjtr/xYv39F1D8bRv8ACm/2x4jQfNpF6P8At1b/AAr7F2Unlj0o9ouwa9z45PiDWlPzaXdj62zUv/CTan/Fp8w+tu1fYht4mHzIp/AUw2duesER/wCACj2i7D17nx9/wll4o+azYfWJqafF8ne3x9UNfYB02ybraW5+sS/4VG2kaa33rC0P1hX/AAo549gvLufIi+MV/ihX8c0v/CaRdPJT/vqvrY+H9Hb72lWJ+sC/4VDJ4X0Fh8+jaefrbr/hT549g97ufKA8Y2+f9Sp/4HTh4vtT1iX8Gr6mk8GeGW+9oOnH/t3Wqs3gTwow58O6bn/rgKXPDsO8u58xt4wtQPlty59FYZqyuvySGMf2VdAPjB4xzXp/xq8K6BpXg2e70/RrK2uA6qJI4gCAT615leYhsrd1H8C1ScWtAuy/tLsT0qG4mhtF82dwi5xk+tXI1yAfUCtTw14UtPF+pHSb5pUh2GTMbYbIpgc8mqae3H2qL86d9usmPF1D/wB9V6Kf2fvD5XjUdUQ+zqf6VWf9nvS93ya1qaj32H+lNSiK7OFW4t34WaI/8CFRma3P/LWMj613Dfs+W/8AB4hvx9Y1P9Khf9n+QA+X4muh9YR/jT5o9xanEl4T0dPzpPLVh8u0/Q117fAPUgP3fio/8Cts/wDs1QyfArX1/wBX4ohP1tmH/s1O8e4anJlVx95fzppVe2Pzrp5Pgf4oUfJ4hs3+sLD+tV5Pgv4xX7msae31DinzLuI58xrj/wCvTDHx3rbk+D3jlPu3+mN/20cf+y1Vm+Ffj5DhZdOb6XDf/E0+ZdxamZ5fXrTPILH+Krsnw08fx53LZH6XJ/8AiahXwL8QLdy0cMIbHVbkf1p3j3E7lCeIqxXmqjqytgg1fufB/jzLSSWIY9yLlcn9aw3hvrOcx3czeej7Xi3ZCn6jrT0BF26Py8V6P8KYPP0PbuwTI5Jrzm6+5716R8KFI0ND6u/865MV/DZ14bWojubWYeWIUUEw/KWNdN4KMj67HyPunk1zluiqcnAY/rXT+B4g2uxp5m1ihwB1/GvFk3JHuQUYPzPQ8s+A+ep4xxihc+Yg96kEW0BRIx96bHFukDea3B68VioWd7o1dW6a5WWQGZ2PQBj0pFMnmP8ALx2OKkxz988nNK5ATarHJ496c4czumTCpyxs0yFmO85AAI4wOSfem4c85C/hUzw4JDTEdsFRTGjbcSbgZ91FT7F9yliI9EfNGvRB9MuPTyz/ACrxO04mx7/1r3DU132cykcbTXiUa7bpgOzn+de7hHdM8HGRtJG0Pmt2+ldn8GpP3tzH2WZSPxFcjAMwMPaun+D7Y1W6Uf7LV0y+FnL1PpTThmCNv9kVpxVm6T81nGfataFflFecbWJoxVlF4qKFRViMcU0SxyrTwtKoqQCrRIwLTgtPC07bVCI9tBWpdtG2kBGFo2+1S7aXbQBFtpCtTbaTbRYCHbUUqfKatFajkX5aQHz18cIQnjQN/ft1NcLt9K9L+PMOPE9o+PvW39a88CYrSLNFsctAu3Vrkf7Zr1j9mk/N4gi9LlWx+FeXMm3XLpfcH9K9M/Zxbbr/AIhjHAJjb9KuXwslmn+0L448ReCpNHbQ54Y1ug/miSINkjpXlkfx68dqOZrFvrbD/Gu3/bEj/wCJX4emHaWRc/hXzita0YRcbtGM27n2H8A/Geq+NvD1/eauIPPt7gRr5SbRtxmvSNteGfsdvu8P67Gf4blD+le8ba56itJouL0IttBWpdtIVqBnlXxl+J9x4A1axtI9KivUuoTJuaQqVIPTpXCp+0fLn5vDEf4XB/wpn7Y0P/E10CbPWGQfrXgI4NddOlFxuzKTaZ9v/C3xavjfwouuLZ/YyZWjMW/d075qf4i+JovB3hW41+a1e6jgZVaNGwTk4rif2Tm8z4YSL/dvnrX/AGj4g3wf1kn+Hy2/8eFYOK5rF9LnGR/tGaIw+bw9fD6SLUyftD+GyBu0TUV/4Ep/rXzGSM8VpeHdC1fxDetZaLYzXtyqFzHF12jqa6fYQM+Zn0ev7QvhU9dK1IevC/41csfj54KuJQk8WoWoJ++0QYD8jXz7dfDrxzaxNLL4V1TYgyxWAtgfhXLNlSVYFSDggjBBpexg9h8zPvHw7ruj+IrAX2i6hBeQdzG3Kn0I6itLbXxD8NvF+oeDvE9tqlpMwh3hbqHPyyRk8gj9a+37WaO6tYbqE5jmRZEPsRkVz1KfIzSMrnHeM/iJ4X8Jaqmm63czQzvGJFCxFgVPuKx1+NHw+b/mKzL9bdq8q/a5Xb4+09v71gv868ZLe5rWFFSjclyaZ9gJ8Yfh6w/5DhH1gb/Cpk+LHw/cgDxBEP8AejYf0r5Cisb6WJZYrO5eNujLExB/HFQzRywvtmjeNvR1INV9Xj3Fzs+3dI8X+FtYcR6br1jcSHoglAb8jW0618DxzNGwaNyrA5BBwRX0Z+zf8RLzWZJPCmt3DT3EcZks53OWZR1QnvjtWdSi4q6Gp3Ox+MkZbwTf+yg/rXjAXMSt/sivcPi8mfBWpf8AXLP6ivFUXNtGOeUFTD4S47l3wiu3xNpbcf8AHytfRUK8V88eHV8vXtNYf8/Kfzr6MhWpmNihaoalrGk6bMkOoalaWkjruVZZQpI9ea1AuSBXx58dfEK+IPiNqM0U26C0ItYQDxhep/E06cOdkydkfVKeJPDrfd13Tj/28LV+xvLO+iaSyuoLlAcM0ThgD6cV8HpMVXpmvY/2WPEX2Pxbc6BNJiHUot0YJ6Sr0/MVpOhZXuQpn0rtpStSbaB94VkaFRri1VijXVurDggyAEfrSC4tj0uID9JB/jXyH8Z7ieH4qeIEjnlUC64CuR2rkV1C9HAvLgfSQ1tGg2tzNzPuxZIz0ljP0cU9V3fdIb6HNfCY1TUQPl1C7H/bZv8AGpodf1q3cNFq18hHpO3+NP6u+4uc+5ytAQnoCa+U/APxk8TaHfxJqd5LqmnkgSRTHLKPVW6g17l8SdNm8Z/D1NU8L388V2kX2qzeGQr5q4yUOPb9ah02nZlqSZ3Xlt/dP5UFMdiK+Iz4t8URsV/tzUkZSQymdsgjqK9S/Z6+Il8vic6Hr2ozXMF/8sMkzlvLlHQZPY03SaVxKVz6K20beakIxkGvDv2i/iJfaNf23hzw/fPbXSATXk0R+Zc/dT+tRGLk7Dbse3bKXb7V8cRfE7x0gJ/4SW/P1evov4GReKLrwv8A214p1O6upb7DW0Mp4jj7Nj1NVOm4rUFK53mymOlWtnFMdcVkyjyb9oVdvgKfP/PVa8T1jjTbf3jX+Ve5/tEJ/wAULIPWZP614d4hG3TIf9xRW1PYZsxp+6j/ANwfyrufgpHnxi//AF7N/OuNhXMEX+4P5V3nwTX/AIq+T/r1b+dW9hHsipTvL46VOicCl28VFiSqYqNg9KtFaZtqkguVTH7Uxos9quFaYVqrCKZh9qY0K+lXCtNZaLCM94E/uiqVxAoOcVrutU514osBi3EA5yKzLqFQpIFbtyvWsu7HXrWcikzn76ICJuO1fO+uLu1+9/6+G/nX0jqQH2ZiOuK+cdWB/t27/wCu7fzrSj1JkNvegr0n4Tq76CgUA4kYZPbmvNLw816h8Hv+QDj/AG2P61liv4Z0YXWojufJWN0bdk7eT710vw/jVvEqM3OI261zxUs6qvJwK634f2kZ1J2kb5kjyMfWvGqptanu0WovQ75l/u8HPakKbYnXo5HJ707Cj+J8/WnfKQfmOevWuNQT6nS6jS1Qqfe59sU735z1FRkZUHeSe1ChtoHm4AqlDzJ521exHcM7YbGWLZxmnAnaPMKk+uKXytwx5m7nrTGjLADcSB61pKPMlZkQnyt3iz52vY2NqT1Vlrw6cbNRmX0lYD8691uG/wBEjG7+DmvENVTy9du16fvjXtYR7niYtWaNiwXdCfpW38KZ2h8TyQ8FZY8H2waxtK/1IU9fWtH4dv5fjONf76sK6nszkZ9S6Ic2Uf0FbMPQdaxfD5zp8J9q3Iuled1N76FiIcVajHFQQ1aQdKaEPUc1IFpq9KlAqyLDVp4FKFpwFUIQClxTsUuKBDQtKBTu1FIBuKMU+kxQwIytRuvFTmmOOKQzxT4+Qg6pp0hwMxsM/jXmZj4r1n4+2259LlBI2lx9a80WAGE5OG7VcS47HH3Shdem3dCoNd/+z2QvjLXIuzQxsK4TVFZNebd1aIZruPgE234iajGf47JT+Rq3sxMt/thxn/hEdFlx928K5+or5iVjmvqr9r+It8ObCQZyl+P1FfKG5s1vh/gOee59K/sZOWtvEcR/vxtX0OFr5u/YrlzqHiOH/plE3619LYFYVvjZcdiLbSYqYrTStZFHzf8AtmLsPhyT1Eq1865Ga+lP20oyNK8Oy9hNIv6V80b8eld1H4DKW59XfshNu+Hd+v8Ad1Bv5V1X7QkYf4O+IeOkKt/48K439jSTzPBOsxn+G+H6rXf/ABzh8z4R+JF6/wCiE/kRXPL+IWvhPhjIr139lCRE+Km1mVQ9hKOTj0rx9TwPpU9vcyW8glgmkikHRkYqfzFdcldWMlufoaXjVdxkjAHcsOK+Lf2gJNJm+K+sS6O0JgZl3mLG0yY+YjHvXINrmqshU6nelT1Hnt/jWc7biT3Pc1FOlyu9ynK5Pa28t3cR2lupklncRoo6kk4r798N2clj4d06zl/1kNrHG31CjNfMn7OFz8NLPWLe41yaeLXt223a7A+zqx6bSOh+tfV/XkYIPcVjiJa2KgtD5c/bEUL4w0Zjxusj+jV4YW54Ne8/tnR7fEfh9z3tXH/j1eA963pfAiJbn2X+zfiT4PaQWAJDSDP/AAKuk+IOg6LrXhLUrfWLW3khFs7iR0GYmAyGB7EGvkXwp8TvGPhnR49I0jVjBZxsWSMxqcE9etN8TfEzxn4isnstT125e2kGGiQhFYe4FZOlLmvcrmVjkOQxUNuAJAPqM13XwDeZfi5oHlE5MzBsdxtOa4NVywA/AV9F/sxfDi/sb0+Mtat3t/3ZSxikGGOerkdvatqskou5Mdz074rJu8G6n/1xP868OzthtvmAyADn6V718Tl/4pDU/T7O1eFT2+be0BDKcrnI56VyQ+E3juX9HXbrFg3/AE8R/wA6+iohxXz1YLsv7P1E8f8A6EK+iIh8tZyKkYPxE1tPDfgjVdZZtrQ27CL3duF/nXw48rSSPJISzuxZie5Jya+i/wBr3xD5GlaV4Yhf57hzczgH+EcKDXzcu84VRlmOAPc9K6sPG0bmE3qbt5oF5a+EdO8SyD/RL64kgTjoU/xqDw3q0uia9Y6tbsVktJ1kB9geR+VfSfjvwRs/Ztg0uKEG60u2jvQAOd3Vx+R/SvlcSA+9axlzJkNWZ+gOlXsOqaZa6lbsGhuoVlQj0IzVkDkV5P8AsseI/wC2PAD6TNJuuNKl8sAnny25WvW8VySVnY2TPiz46jb8XPEQ/wCnn+grkdMRJdStY5BlHnRWHqCwBrsPj/8AL8YfEK4/5bg/+OiuJtJvIu4ZtufKkVwPXBzXbH4UYvc+xx8Ivh28SE+GYASiniaQdv8Aerxr9ob4aaL4PtLHWtB82C2uJjDLbvIXCtjIKk849jmtlP2kLpYlU+F7clVCg/aGxwK82+KXxJ1rx7NbLqEUNraWxLRW8Gdu4/xEnkmsYKalqU2rHGgrnrX1l+zBeTXPwvjjkYkW13JHGT6da+TbaOS4njgt4nlmkYJGiDLMx6ACvtb4NeF5fCXw+sNKugBdsDPcj+67c7fw6VVZ6BHc8L/aX8CDQtdHifTYSum6i+J1UcQz9/oG615DazyW88c8MhjkjYMrA8gjoa+8PFWg2HiTw/eaHqUYe2uoyjccoezD3B5r4e8Y+H77wt4mvdB1JCJ7WTAbHEifwuPYiilK6sElY+p/DvxP0+b4RSeLr2RPtVlH5M8WeWnxhR+PWvlLWNSutX1W61O+laS5upTJIx9Sapi7mW0e0WaQW7uHaIMdpYdCR60/TLO51LULfT7GJprm4kEcSAcljVRgokt3O/8AgX4Ik8aeLUFzGTpNiRLdtjh/7sf4/wAq+xI41jRURQiKAqqOgA6CuZ+Fng618E+ELXR4QGuCPMu5e8kp6/gOldYFrmqT5mbRViMrUci8VYxTJF4rNlHk/wC0Vx4Hb/rsleHeKVxpVvjqVWvcf2jh/wAUM/8A11X+teJ+KR/xKrb3VP6VrS2QHQQR/uI8/wBxf5V3XwViLeLJsMQRbHoPeuRt0/0ePj+Afyruvgmm3xTccf8ALsf51TC2h6/GrBfmxn2pxXmpVFKVpGbINtIRU5WkK1SBFcrTWWpytNZaoTKrCmMKsstROtAFdxVSdPyq+wqrOKQIybpflIrJulb2rcuV4NZF2vWspFpmDqYxBJ9DXzhqHOsTt6zN/OvpLVhi1kP+ya+bbrnVZT/01b+daUepMyK/4Fep/CJT/YEHVc7i2PrXll/zxXq/wk48PwE/3T/Os8W7UmdGEV6qO7RdxA7D0rrfAPF9P1P7v+tcpAxfCxgAZ5Y9BXY+Abe3OoXEkm6UxIPYc14VSLa1Z79OaT91XO0Zl8oEqQcAmljJMZYhRRL9kwB5P6nimp9naLfswO2TWMYxTT5jSUpuLXKI2SvyqCR0pWVI5H8tyNx+b60/9yVyEBz05pESMt/qyPxptRb3GpTS+EcqnbjOB7VXmMqMFSPcMdxViVY0A+8PxpgX5QWDDPqabpW6ijXvtE+eLnaU4HQV4x4nAXxLeDbj95Xs79a8d8ZoE8VXeO5Br2cG7tniYxWSLujjcg57Va8Gt5fje192YVV0HsPapdHPl+NrHkjNyB+ddvc4WfVvhht2lxZ9K34egrnPCTf8SxR6V0UDcV5z3Nuhdi7VaSqcRq3H1poRMtSp1qNalWrQh4pRQtLTQgFLQBzSimIKKWgigApMU4UUgGYprVJ2pjdKLCPMfjnGpsLByOkpH6V5QqgHnpXsPxqjD6Jak9p/6V5O8OMc5zVJmsNjivEC48QqfWHj866n4GSbPii6f37E/oa5vxJHs122PrE3863/AIOPs+LVqFGA9k4NX0YS2O0/azh8z4UBh/BexmvkIrhsV9sftEaU+sfC66tI3CMJ42BPsa+WD4Fvs/8AHxF+dXQqKMbNmEldnp/7Fb/8VRr0Pc2iH8jX1Hsb0NfC+l+HPEOk3TTabqElpMV2l4ZShI9DitaJ/iCm7PiXUPbF03FKooyd7gtD7S2tjoaQg+lfFy33xIj4HiPUWPXi6Nepfs1ah4wuPGF/B4i1O8u7Y2eY1ml3AMG6is3BJbjF/bTj/wCKU0KXH3bxh+lfLgHGK+u/2u9LudS8D6WtrEZHjvskD0218u/8I3rKEH7DIf8AgNdNGSUSJp3Pof8AYtb/AIpzxBF6XSN+lep/GGMyfC3xGvf7A5ry79ju1u7O08RQ3kLxFniZQwxnivX/AIkwm4+H+vwou5nsJQB6nbWE379y1sfn7HGDbb93zDGR7V337PWk6XrXxU0/TdYsor20mil3QyDKkgcVxq6XqEYVWtZRwP4TXQfDnWNQ8GeMbLxFFp32l7Xd+6clQwIx1rrk9NDNH1vL8I/hxIpB8J2I+hYfyNeCftLfC7RfBcFhrnh0SQWd1KYZrV3LhGxkFSecH0NdX/w0jfD/AJlCM/8Abyf8K8u+L3xI174hSW0d3ZxWdnbMWit4sn5j/ESeprCHPzalu1jzoHtX2J+y54puvEfw7a01CZprnSpvs/mMcs0eMpn1wOK+QRbzf882/Kvqn9j3Rrqx8FanqVxG0aX92PK3DGVQYz+dXXtykxWpy/7aaf8AEy8NvjrDKP1r5425NfSP7acTM3hmRVJ4lHA96+clRh/C35VVF+4glue0/Cf4L6T46+HA1o6td2OptM8akKHhyOmR1/WvJPFGhah4b1670TVIvKu7SQo4HRh2YeoI5r6s/ZLOfhQV/u30grC/az8E/bdJg8aafDuuLICG+Cjlof4X/wCAnj6GojVfO4sbjoeD/DXxefB+tJfNo+nanEWG9LmEM6j1Rjypr7T8J69pvifw9a61pMoktbhcgd0bupHYivgbbz1r2n9ljxj/AGN4ok8NXs2LHVP9VuPCTgcfmOKK8Lq6CLse8/E0Z8IakP8Apg1eJ267rWJzliFXGea9y+I658J6mD1+ztxXimmIDZQt6xisI/Aaw+Imgx58EnIPnR/+hivoaEZ6nA7mvAI4i4gVMZ81P/QxXsXjvU5dJ8Eale24JuBblIQP77DAqWOZ8lfHHxB/wknxJ1S8Vt0ED/ZoPTanH865vwtLYW/iTTbjVN4sYrlJJ9q5O0HJwKvzeFdaZt727l3Ykn5eSefWlj8HeIHUmPTp3A6lVBx+RrtjKPLa5ztNs+lbn47fDe6tprSaa/8AImjaJ1+yn7hGD+lfJd+lut9cLZuXtvNbymIwSmfl47cVuP4R8QL97TLof9sjUL+FtbQ/NYTr9YyKUFGOzG7s7P8AZo8Sf8I/8S7a3nk2WmqIbWTJ43dUP5/zr7EK818FW2h63aXUNxDazJNE4kjIU8MpyDX3D4M1U654U03VWQpJPAplU9VcDDD86xrWvdFRPkL9ohdvxk8Qdv3qn/x0VwlvC80qIv8AG6pn0JOK9N/aH0m9m+L2tzQ20ro7IQVjYg/KPQVw1jpupQ3kBFvMAZkzmNv7w9q6IyXKiGtTrPiD8H/FPg3RV1ueS11DT8KZZbYnMO7puUjOPevOwK/QWaxtdU0E6dexCW2urURSoR1Urg18Q+O/Buo+FvFl/ocsbOtvIfKk2nDxnlW/Kpp1ObcbjY9m/Zlk+HdzdCG10t7fxLGm4SXcolLjuYjgAfTGa+gq+CdDfVtH1a11Ox8yG5tpBJGy54Ir7i8Ga5B4l8L2GtQ8faIgZF/uOOGH51lVWo4mrjmvEP2tvC9ldeE4PFa4jvrGRYWIH+tjY9D9D0r3GvMf2oEL/B+/C8n7RF/Opg7SRTWh8dBea+gP2RvCdleXl/4sutsk1m4t7VCPuMRkv9ccV4QsEhHCj67hX09+x+jJ4O1gMMf6aO/+zXRVfumcUe2gc07FKOtOArkNUMxUcg4qY9aZIeKljPJ/2ilH/CEN/wBdl/rXiXi0f8S21C/7H9K9u/aM48Enj/lqteJ+LeLG1x/0z/pW1N6IO511smII/wDcH8q7v4MJ/wAVLcn/AKdj/OuMgX9xHj+4P5V3XwZXHiC6z1+z/wBaph0PWkWlIpV6UYoIewwikIp5FIRTRJERTSKlNMIpgQsKYwqZqjYcUwK71VnXirr1WmHFJjM24Xise8Xg1tXI4NZF6vWsZbjRz+s8WUx/2T/KvmuXnUX/AOujfzr6V8QnbplwfRD/ACr5oj+a+z/00P8AM1tR2Yp9CC680zsWXao+7XsfwoiQ+HLYld3yH6ZzXkl6Dk17B8K/l8K2zHgbf61li3+7OnCJOqrnXs+ZiMdMYxXZ/DsAPedNxC1xLeY8rGNeD0Jrtvh6ywx3Dum8khSxNeJWire87Hu0Zv7CudgV9+g7UIV2q2BnHpTmu1Vv9Xt+X73X8KSKXz85VTgZHtWCpRb0kbSrTSvKP4icKhY4pQw3KQxx7Uh2YGQMGhgijO1cZ6mp5YJ/EPnqP7P4k067gvI3AdTSKwYndjA6UksibCvlk+gFMAXtGcVpUcJNamVKNSKfunz5Ih2b0O4A9D1ryH4gKF8USn1UHFeuy/LakjtIP1ryn4kR7PECPg5eMGvYwr948jFx91CaEp46YIqK/lNvr8My8FJkb9RU+g9CfXFVPEuEvA7dMqa7VucDWh9Y+CZPM0pW9cGupgPArivhxJv0OFl6GNf5V2Vu3FcEviZoti7F2q3HVOLsatw9KSGywlTLUKVKlWSSilpq08U0gAU4U0UopgOooHSikIQUtGKKYAaY1PNMakBwvxfh8zw4GxysoryYRrs75r2H4ojPheZuu11rye1iVm+fOeooNILQ4Txiu3WbA+quK0PhRN5Xxa0rcDiS3lSq3j8Kmp2DqML5jD6VJ4BcR/FTw43QMZFz9RWiCWx9D+MNGk1/w3PpkcwieQghj04rzr/hUOp9tStv1r2CD7tTCsUyDxc/CLWA+V1G0Ix3zmkb4S60q8Xtp+Zr2mjqKrUR4ifhNr2/K3VpjH94103w28E6t4b15r28mgkhaFkwh5zXpB6UUwOU+KHh+/8AEWgRWenbPOSYP85wMYrzL/hV3iwf8s7U/wDbUV7zRQB598JvC+r+HZtQ/tSONVmVdhR88iuz1u2ku9HvbaIAySwOignqSOKvUdqAPnpvhz4t35OmIeMcSio3+Hviv/oD7v8Aga19DmkNK4WPnNvh94pDljoTHIx1WiP4deJ5m2nw8gHq7IK+iz0pO9HMwPE/D/wdmmuRJrUdpBb8ZjjAZ29s9BXsOm2NrpthDY2UCQW8KhY41GABVuik22B5h8ePDs2u22leVpT6h5LPkKm7bmvJZPh5PyW8LXI+kRr6nPWm8+ppqTWwmjz/AOBukSaL4SuLJ7KWzzdM4jkBB5HXmu11C0t76ynsbuNZbeeMxyoejKRg1aPWkqW2B8reJfhhHpOt3diul3csKSHyZIwzBkPTkVQt/A4triOeDTtSilicOjBGyrA8HpX1sSfU4qNycdar2ku4WPPtX1KTVvhldXk0UkVwLRkmSRSp3Acn8a8q0f5tLtyR1iFe3fEH/kVNTzz/AKM+fyrx3wbZf2g9jYtcR24kVVMj/dX61pH4CofESacNwg/31/8AQhXdfFpri7sLLTYIJ5EP72Qxqx6cAcVy17axWOpm2hKMkUgXchypIPJBr2yz/wBRH/uj+VQ2OZ86SaLcqFAs7sfNz8jGvZPhNpP9meFQzK6yXMpkYP1x0HWuvAGKd2pXJEH0ri/i/pP9peGVuI0YzWkocbRztPBrtqQ8jB5HvRcR80S6bMJIxsnHJ52H/CvVPgvdSR2V3pEvmEI3nRbxjr1FegmKL/nmn/fIpVRE+6iKfZQKaYzxn4maDqV54zu7q3hcxSEYbAx0rnP+Eb1iORGaKXAYH7gPevolkVuSqk+4pPKj/uJ+Qo1AZag/ZYc9fLX+VcJ8YvDzX+mx6xbKPPtfll+XO6M/4GvQcUMqspVgCp6gjINUI+YktH3v+8TrzxXo3wa1RrS8m0W5lXyp/ngHo46j8a9PNlZn/lzt/wDv2KFs7RGDpawKwOQRGARQBNiuQ+MEYk8CXSkKRvTIbp1rr85pk8MM8ZimjSVD1VhkGmB8yLYBgD5Nt07j/wCtXrnwKhEOi6iu2Nc3A+506V2/9laXj/kH2v8A36FT2ttb2ylbe3jhDHJCKBmkkBOKdTVo5zQApqOTABJp9Ry5KmgZ5T+0Yw/4Qwe8qivEPFB3Wtqh/vp/Svbf2jT/AMUaP+uqmvD/ABGT5NuT/fj/AKVrT2Qdz0awjQqu/IG0YruPhIm3Xrrbz+46/jXHWq5gjOP4RXbfCaNV127YdTB/WqYPY9PQHGTS0KcLRQjNoGptONNqkCEYcVGakNNNAiJqY1SN1pjUxkMlVJulXH6VVm6UgM+4+6ayLwda17noaybzoaxkNHN+Jzt0i6P/AEzb+VfNVuP9MGf7xr6T8XHGh3bekTfyr5ttebv862o7Mme4t+cAsDjg17J8LkRPDFoWHzBBg/WvGdRYeU3Nez/DxlTwzZjDEmJcAVz4y/s9DswfL7Vcx1i5ZjXXeDEb7LIykAmTGfauNgDsxDNtA7DrXoHgJAdKZgo5lIxj+deJUgkveZ79Ob+yjYA+biXPuwqzaDHmfNn5KljUKcMqnnsKerNGf9SuDnJHas6bhF3uOq6k4uNiElVw2VZsY5NOdo0bcrBjjkZpzeWc/Iu7rRGI85MajBqeWm3uClVtt+Ix2jABVhlsbh1psjL0V8cnpU0zqku3YOegAqKeQJjdIqZ6fLnNXKEIu1xU6lSaukjwG4AaFkQ9SCQa8u+KAH9p2rYwdhFenSdK84+Kcf7+1k7ZIr18NK8zyMXG0TP0D/VjAyal1KNHuSJEDcDgioPDjYKe3Wtue3hluCZCFz0Jrte5wFjSvFniHT41hs9UuIowMBQeAK1YPiF4uU/8hedh74qrY6VprRlpJFIHXDVci0jTWTdG28dtjZrN8vYaTLkXxL8VqPm1SX8VFWYvih4sU8aq/wCMYrNXRtPJ2skv51ch8MaewzmUH60rw7FKLZeX4peLsYXVD+MS1LH8UPGOcjVPziWqkXhazzwZj+NTnwlbFSVMwPoWpXiPkZPH8WPGnmbW1KMD18halHxZ8ar/AMv8B+sArn73w+tuzfu5hjvuqtDpMTyIrSSIXBI781olGxDTOqHxd8bY4vLf8YBU8fxd8ZfxXVqf+2ArlINETnznb2w1TR+H4Wb5pnVfZualuI1BnUj4veMOnn2f1MH/ANenL8XvGGcedZf+A/8A9eueXw9YMMi5uBj/AGhT4/DFmxwt3cZ9qjmiV7NnQ/8AC4PF44aSxP8A2x/+vSH4weL+cNZf9+f/AK9Y3/CHwj/l6uD+VMbwnHjiacn6ijmiP2TNxfjD4wHJayP/AGx/+vSn4xeK/wCJbH/vz/8AXrnm8J/IzLcOMDoxHNZcmkiMgS+Zj61ScWS4NHV3HxB8Qa9cRWF+9uLab7yJHjPoc1Mqd8kVyljZwwX8M0JkG1hwTmuoBbFZz8i4Kxy3imzS+vraGR2VVYsp96s6XZJY61pmpxtmSwcvGGHBJ9au61aJKgnJKyRHKgd81RimugoXaT6EjpVLYT3PTovHuqKmTa2p/Onp8Rb/AHhWsbfnuCa85S5vcbcjH0p/2q546H3xU8gWR6Yvj+5Yf8esH5mnDx7eH/lxgP8AwI15clxek/Lt69cVPHd3wPDp+VLlY7RPTf8AhOrz/oHxf99mg+PLoH/kHRf99mvOl1C8C4ZlP4UHUrof3f8AvmlqHLE9Ii8dysTvsUXjj5zzSf8ACfS/9A5P++zXm/8AadznDbc/Sk/tK6PAVD/wGizDlielf8J8/wD0Dl/7+f8A1qX/AIT5v+gav/fz/wCtXmy310x+aMf9808XF8wBW2Zh7IaLMOWJ6XD44M2caeBj/ppQ3jcqMnTT/wB/K83S41FG3JayA45/dtR/aV3nbJGMehUilZj5Inox8dDH/INY/wDbSoz49j/6Bsmf98V56+rXAyPLjGfY1GNTnz/q4/yNGockT0cePI++my/g4o/4T63/AOgbN/32K86OpXB6Rx/rSnUbgf8ALGI/iaNQ5Eehnx/aZ5064/MU5fHtj3sbgfiK85/tK4/594j+JqNtSnP/AC6x/wDfR/woF7OJ6QfHth/z4XP4EUf8J9p//PjdfmK82N/Nj/j2j/77/wDrVGdQnz/x7If+B/8A1qA5EemN4908DJsroD/gNR/8J5prnatnd5+grzOTUZckfZlx/v8A/wBaoBqs0bHbbgH2b/61FmHJE7nxP4u07UNJurFbS9V54mjBKAgEivM7WxvLeNVCkbVxg8VffWJWcN9nGR6NSPrX7wSPAPpmtI8yVhcqTG2xvo4o0lgHlrjDDqea9TsvHmjrbxhobxSFA/1ftXmI1pZk2+SB+NaMWuaGulCC60OaS8AOJ47raD6cYpNMLJnpKeOtEYZC3X/fupR430T/AKeh/wBsq8hj1YKuPsuf+B1aTVI2iJNqwPTAYUrMfLE9WXxrobH71z/36NWLfxRpdxJ5dv8AaZWA3YWIk4rx6LUgc7bOQ/8AAxViz124s3ka2hmhkddpcSYOO4osxckT1V/GGiJO0DyzrKpwVMRzmg+MND37DNMG6Y8o15C+p7pvOkhkZyeWLAk07+1AW3C2cEdTuFOzFyI9ebxdoS9biQf9sjTv+Es0PH/Hy4+sZrx1tV3HcLeUk+uKVdVyMNaTZH0/xp2YciPYR4s0L/n6b/v2acfFeh/8/ZH/AAA149/ag/59ZR+IpP7UUni2mP5Uai5Uewf8JXoPP+mHj/YNSr4k0Zl3Ld5H+4a8b/tTA/485ffkVMmrr5ZBtZx9Mf409Q5UetnxPoef+P0D/gBpw8TaGf8Al+X/AL5NePf2suf+PaY/lThq8YIBt5vfp/jRZi5D2H/hJNDx/wAfyD8DR/wkuhf9BCP8jXjr6xG33bef8h/jUb6shP8Ax7z+3A5/WnZhyntC+I9DP/MSh/WlHiHRM/8AISg/M14p/aydrW4+m0U5dWXA/wBFuPf5KLMVj2n/AISDRP8AoJW/5019f0Uqf+Jlb/8AfVePwapAy/Pa3XXqI+1Q3OuWaSbTHOM8AeXjNOw+U2fjxdW+reFfs+mTJdyiVTsj5OK8b16xvpI4ljtZWw6E/L0xiu9uNWhJJSKX8VqpdXxltyoQZYitI3QmjTsnb7KnHReldN4C13T9F1OefVJjDHJFtQ7Sec9OKwLW3Y2mchZFA78Vna6zNawmNRKwkOQDTGe323jTw3c58m9dyBkgRGpR4w8O7ijagFYdVKHNeC6dqF1ZszfYWIYYOGp11qUk77jp8qsOhWQZppEOJ70/jDw2hAk1SJCRkBgRxTf+Ex8Mf9Bi3/HNfPc11dSMDJBKccDJzgUovFVChs5WP97dVJEtH0J/wlvhkj/kNWn/AH0aT/hK/DX/AEG7L8Xr5we4fd/q5T6VE8zcny5KaiI+lD4m8OnprVkf+2lI3iLQD01iy/7+ivmczuf+WUgqOSZh/wAs5D+FPlA+mjr2hsONWsj/ANtRVebWdIPTVLM/9tlr5neZv7rj8KiabI6N+VHIJn0bdarpm0n+0rQY/wCmy1iXPiDRWYqNWsyf+ugrwaSTPrj6VXdwT1OPpUukO9j2PxfqFjL4evTDfW7kxMMLKCelfO1pkXPIPU9q37oIE9/YVQZXx0JH0qox5UJ6mffdG6dK9y8EjyvDNk6R5ZYlwK8NvDnORXu/g0yDw/aRhR/q1O78K48Z8B24LSobURJbc3y9+teieAtq6GGILAyE5rz2JI/M+fLn68V6D4Ikb+xtuQAJD+VeNV5banu0lN7aHRrJGwOWPToRSB4VAXzu9RNzlQSD601kPlFstn1NYRUJOxpPnhG9yw0kBA2uCc88dqeZIh93GP8AdqntbzVIbgDkdjUjyrlsdV6ipUoX2KcKndEsrDeW9qqXImdx5TAKB3FWAyuAQTj8qRVD52sQBxitJzhJ3aZFOnUgrJo8ARQ5YLwR2NcB8V0xDA2OknP5V31pxKwPdCK4b4nrnSYm7iQV69CXvo8fEr3Wcz4cPzirfjRne0iWMlSDgkHFUvDv3wPetjxbH/xKQwHRq7/tHnPYXwP8M9S8VaTHqFnr0lqrkjawJ6H610S/AnxOpxF4rUc9NrD+tdT+zc+7wy0Wc7J3GPrXtECKR0rGpVcZWQRjdHzj/wAKN8Z5+XxcPb73+NTJ8EfHyj5PGIx/vPX0lHEuMYq1FCuPuio9tIrlPmQ/Bf4jqx2+MAR2PmPR/wAKZ+J38Pi9T/22evqNYF/uj8qetun92j2shWPleT4LfE6UASeLImHo0rmlT4J/EkDH/CVwr9HavqsQL/dFL9mXP3aPayCx8qn4JfErt4rtyPdnof4LfFBlC/8ACU2zY6Auw/pX1V9nQdhT47dCv3aPayHY+UB8Ffiov3fE1qP+2rf4VLH8G/i4CfL8U2w+kzD+lfV7W0e37ozQkCg/dFHtJdgt5nykfg78Y+SPFMB/7eG/wqP/AIVF8Zs/8jLB/wCBJ/wr618pf7opWt0YdMUe0fYPmfI7fCD40Mu0+IrZv+3k/wCFRS/Bn4yH/mNWjfW5P+FfXYt1HGKPIXPSj2r7C+Z8meHvhh8U9I1+0vtZvoJ7CF906rcZJX6d69Akhj3HA4zXsGv2ytYT9vkNeTsnDfjUSm5G1NaHK+OoW/s6IRzSQF5lUvGcEZrMXw3Pgf8AE61HHrvH+FbPjQf8SuInqLmM/rV+IAqCKqLsgktTk38OXQkO3XNQA9Nw/wAKrP4du9xH/CQagP8Avk/0rs54wWzVKWIGQ1SkJo5b/hHb0/d8Sagv4L/hQPDOodvFGoD/AICv+FdUsajtUgRT2p8wrHJr4a1Qfd8Vah/3wn+FL/wjesD/AJmu+H/bJP8ACusEajtRtFLmCxyX/CNa11/4S29/78JQfDWvr93xfdfjbJXXYFOAGaOdjscimgeJ1+54yn/G1SrUVj45iULF44mCjoDapXS7RmjilzMLHOMnxAUnb42Yf9uiVXuLbx/ccSeMo3HvZqK6kquaNi9qObyCxxb6X44Yf8jRak+9p/8AXqP+x/HPbxLY/wDgKf8AGu38taPLHrRz+QWOH/snx8Pu+I9OP1tjR/Z/xCB+XXtKb62zV3AjX1oMY9qOfyCxxAtPiMo/5DGjH627U1rf4jf9BLRD/wBsWruPLpDCO9HN5DscOIPiP/z+6Gfby2pCnxGH3ptEI74Rv8a7gxDHU0zy1brkUc/kKxyGo/8ACZNFGLFNP3f8tPOPH4YqisfxBLAGPRifqa7x4U7ZqJIcSjqafMFjjXh8fqhb7PorDH980t3ZeMTplrcQrpU1w5bzoRuXysdOTwc+1ekR2KtAd3TFQNaqu0AcZxUe1Zp7JHC+HRrV3bed/wAS/dHIVkUISMjqM1da215XJjXTh3P7tq0fAECtp9+O638o/WujNurE8VTlqSonDTN4gx/qtNODjlGpBcausZGyyM3YbW2/jXW3ttgDETHmqgtRnPktTTRLRzkdz4kxzb6UCPXf/hU6T+Im6waV/wB9P/hXRrAmMeW1OWHA/wBXT5kKxzUjeJNoxb6Qw9mf/CmZ8S7cCz0vH/XR/wDCurCHGAoFI0Z9qOYdjk8+Jc4+x6X/AN/n/wDiaC/iZW2/YNMPuJ3/APia6r7OPWgW/bNFxHJmTxPj/jw03/v+3/xNT2N94ns5GkOk6ROCMbZJ2I/lXT/ZR65pv2QM/TindCMY+IPEmMDwxoRH/XZv8KauueJ+3hfQ+f8Apu3+FbwtVB+7Sm2wAccUXQHNXF/4olU7PDekRE90u3/wqsJ/Ff8A0BtPH/byf8K6/wAkUvlKO1O4HH7/ABWx/wCQNYH6Xf8A9al3eKsf8gOwP1vP/rV2QUYx0FJ5Q7UXEcd5niwf8wHT/wDwM/8ArU7z/FQ/5gFl+F6P8K7HyVpjQqT3ouO5yi33ihPl/wCEctT6kXo/wqCebxE7bpNBhQe12DXYm3HvR5K8cU7iucatxrGOdBXI7i4FQ3dxqUcJkuNESKEEbnFwCRyOcV27r1wMAVl+IlWTRLgFcY29P94VSYjStI0ZQuT8oFc18Qbq/wBFs7e60rS5tQkkl2ukaM5UY68CuwtIVUll6bRkV1/gCBXublsdFGKm9mN7HzknjTxQu7d4OvTu/wCneT/CkHjjX0+94Pvf/AeX/wCJr7CWFfSl8lf7oq1PyMz47/4T7WM4PhO9H/bGX/4moz49vict4VvR/wBs5P8A4mvsdrePuo/KmC1i6+Wh+qiq9p5CZ8bt4+lz83hu8H/AX/8Aiaa3j3pu0G6X2Kt/hX2O1hbHrbwn/gAqNtNs2OWtYCfeMU/aeQj45Pj63H3tJuV/A/4Uw+PrE/e0+4FfYjaTp562Vsf+2S/4VE+jaaeun2v/AH5X/CmqnkI+O28ead3s5h+NRN450kjm2l/MV9hSaFpLfe02zP1gX/CqU/h7RTnOk2X/AH4X/Cnz+QHyN/wm+j5/1Uv5imt4y0gn7kg/EV9WXHhrQyOdIsf+/C/4Vk3nhvQmznR7D/vwv+FJ1Ugsz5in8V6VJwqSk+2DUtlqEF2WSOOVDtz8wxXtfjrQNEtvD97PDpNmkixNtZYQCDivBtEjHnGRvvFeTVJ8yDYW/Cq3yMT9RXvXhIE6JbDHOxf5V4Ne8yY9xXv/AIPAOjW64JJUfyrhxqvBHfgHy1G/I1EG18nJ9q7/AMBrI2lEbMDcTzxmuCikwD0HODXongcr/wAI/F65Yk4rx6riltc92nzvW9jYCSKT8oH41MIyyc4GepzTEbIDZHrj2pA53sF+U+h71hGpGLukXOnOas5AY2z2Pvml2gjDKCfrQd45yPwpIATlnYEZwMUk4N2sVJTSvzCHvxznPWkXcR/hQyILpt2e35VMxCgDO0dsVdTkhJxsZ0uecFLm3Pn/AAok3I3OOhrjPiXEDoL/AC4ZWBrrHDBj81c148jaTw9cbssQMivVozvJXPJxFNqLscF4efEg2+tdL4gXzPD7MezCuV0BsS4rstRXf4bmPfAOK9F/EjzOh2H7Ncn/ABKrqP8Au3B/UV7nAeK+f/2cZcHUIfSYN+le+2x6Vy1/jKhsX4utXIapxdBVuI1kii0lSrUKVMnSqESCnjpUYNPB4poQMKVDg0dRSVQE3alFRo2KkBoQDh0py9KZmk3c0rXAkNIaaGpc0mBU1VA9lMPVD/KvIJV2K49zXsN+f9Hk91NeRXw+eTP941LNaZxPjqfbpvQnEyH9a0tPYSRqemRWH46kKWsy+Z5fyHjGc1L8PbqS60W2aVizbcZNbcvuXBv3rHRui46Vlahc2tpKBcTRx7hkbmxmtqQe1cz4o0+K8voFkAP7psZ7HNQgJY9QsHPy3UPt81Si+s/+fiL/AL6Fc5p/gjxheIZ9O0OS5tSxVJRLGA2OvBOa0k+H3jwD/kWpR/22i/8Aiqqy7k3saf2q16/aIiP96nC5tj/y2j/76FZo8CePl/5lif8ACWP/AOKp/wDwhXjpfveF7r/vuL/4qiwJo0DPD/z1jP8AwIUqzQ/89Y/++hVAeEfHC/e8KXn4GP8A+KpR4Z8Zr18J6gfosf8A8VSaHdGgJoT0kT/vqk82HP8ArE/76FVV8P8Ai4fe8J6l/wB+1P8A7NS/2F4qHXwpqf8A34B/rRYdy15kOf8AWp/31R5kJOPMT/voVUOj+Jhy3hTVf/AU0h0zxAv3vCmrfhZtSAt+ZF/fX86cGQj7w/OqDWGuL18K6x/4BP8A4Uw2esAfN4W1n8LCT/CgehpBk67gfxo3JjIYVlNBqOfm8L60o/7B8v8AhTTDdZy3h7WP/BfN/wDE0WEa4ZfWl4xWGRJuOdC1Zfc2Mw/9loO5R82kakPrZy//ABNAXNw4pjFawZphj/kGagD6/ZZB/SoTdIuSbG9/G3kH9KLBodA+OtJAA9ygHrWA91Ht4tbr/v0/+FaMCx2sNvfZcP1CMTz7Um7I6cJhauLrRo0VeTOwijHlY9qbFY3Nww8m3llUHkohYD8q4i/1m+mY5mZV7KpxipPD/i3WdCv1u9Lv5onU5IzlW9iOhrBM++hwBipUuZ1Vzdtbff8A8Au+BoJreLVYp4ZIiNRkOJEKnH410K4zwK9s+GfiPR/iF4aNxd6fafbITsuoSgOG/vD2NM8YfDjTbjT5p9EgFteopZFUnY5H8JHauv2d1zRPz6vRqYXESw9Zcsk7M8Pvv9UvQfN1JxVB5FHRk/76qvrGoQ3iGxnheC4hmIkjfsRway10nVHUfZdE1C6iJJWSG3Z1PPPIqI2aNMZgq+Ely14tfr6PqbfnqOCV/Ok89SeGX86xhomvg/8AIsav/wCAb/4Uo0XxB/0K+s/+AUn+FVY5LmyJR3dfzoMi/wB9fzrHfR9e27v+EW1r/wAAZP8ACmrpOuN/zKutf+AMv/xNFgujbDL/AHx+dSAr/erEXSdd/wChZ1kY/wCnCb/4ml/snXD/AMy1rP4afN/8TTBs2wy+uKcrLng1hHSdex/yLGtEf9g+b/4mmHTdexkeF9dx7afN/wDE0rC0OiDA012XPXFc+un68f8AmWNdP/cPm/8AiaU6drvfwvrg/wC4dP8A/E00Ghubx60BqwTpuuZ/5FnXR9NOn/8AiajfTNe5b/hGtdA/7B8//wATVBY6ZaeNua5caT4g4/4pvXv/AAXT/wDxFPGieJTyvhjxAf8AuG3H/wATQKx0pxSHpXLzaP4kjzu8Ma+vGTnTp/8A4mmHR/EpXK+Gdf8Ar/Z0/wD8TQFjqjyOhpCD3GK4rUrXWtPt1udT0bWLK2aVYvNnspkQMxwBkriursbKO0uVSNSCYTnJJzzQhWLJX5G+lc74nuFi0ecNjnA/8eFdHMP3bfSuO8TyFZ7OAqrxzTbXUjOcc/zq4iOt0Gbz4GbqSBXffDxcTXWf7orz3RX3XE7LGkak42KoUD6AcV6H8Pz81yfYUnuHQ7IfSimK/rzS7qoybFNN4pc0jGqQhOKQ0lIaoYjUxqVqjY0ANfpVaXHNTueKrTHigCpPisi971qTHg1lXves5jRxvxFOPC97jr5bfyr550gfM3+7X0V48b/in7z/AK4v/KvnfSx9/wD3a0pfCyZbkN2f3w7cj+dfQXhchdPtXOAoA/lXz7dHEmOoJH86+gvD6gaTb9fuD+VcmNaUVc78CpOb5TQhbLbVBJJJzXpXgsCPQ4I2kHc8CvPYVUdscV33hpimiQcjGM/hXj1Zx6I9ynTm/il9xvN5Y48zB9MVAowdyvkZPOKaJUf5lb5fu596LYN9mxIQcN174rOnJSduUqpBwjdSZKv/AF0/8dqVcDAZ/fG2oYnHUjGO5oMhOFH3uv4VCq9UkW6N9OZiylZHZlZuvpTGcLje+c9Minou0Etx6nPFMkk24G1W47Gm6rk7tII0FHRNngUgAPy1g+MFP9jXCkfwGt+4UIxHPBNY3iWPzNPuUySNpx+VepSkm0zyq8GouzPKdFYCcV28vz+HZ8c/u64TSvluR164rvLX5tHmXqDGf5V6U9zx0af7PUm3WtQhzwQrYr6ItzwMV82fAaQL4tvEzyYQR+dfR9s3yj6VhiPiKhsaULc9auwnis2Lgg1egasEUy7GanWqqNU6niqQicU4VGDTs1SQEgNKelRg8U4GmAtOVsU2kNAEytTW4OajBwafnimA5Wp4qHvT1apsgG3eGjb6GvI9Q+W5mU9nNetTH5DXketcajcL/tmpZrT6nnnxDX9wzY42NUPwub/iTQ/j/OrvjqNpYCqsFJRsZOBWV8L3/wCJSqZ6OR+tbv8AhIn7bPQJuwrK1OMPeWx77WrSkBwDVC8P+mW+OfvCsTQ9Z+FaqPB9uuPuzyD9a7ACuL+FUgbw48WfmjuWyPqK7VaRlJahgUYFLSUEhgUYHpS0UAJgelGB6UopKQwwKbgUpooGhMCjaKWkoENKikKinHpTTQO40qvoDSbV9BSk0wtQK4pVfQUwhfSmu2KiaQ0CHuEJGcdRXzv8RHx4u1CIE7Y5mAFe/wAkhBH1r57+ImV8a6qG4P2g1Ez73w+hB4+be6jp96Obn+YEA4NVTheBUkzc96gLAHuc1J+1QWh6B8B/FTeG/HdsJpNtle4t5/QZ+63519egjGevpXwGGKOGQkMDkEetfbHwz1j+3fAuk6kW3SPbqsn+8OD/ACrqw1S14n5H4l5XGFSljoL4vdfqtV+F/uPn79o3QE0Xx4b+CMJBqMfnYA43jhq3/wBnzU5NYs73QJ3zNaDzrZj12k/Mp/Guk/an0pbnwfZ6soAks7gIT6q3/wBcV5/+zGJF+IEsvSJLN/MJ6ckYqHZVfU2jOnmXCbqVNZU1a/nF6fej1+aGSGUxSqQwPSl8mXbnyXx67TUvxY1z/hFINL8QRxLKouBFPER/rIyO3uO1dDZ+JdK1DRodRsZ0khnUFB3z6EetbckbtXPzeeDrqhDEKPuSur+a6HKkUYGK0/Emz+3tHsEjKy6ishLgfKoRQTn86zJI2SRkbqpwalxsclxFxTsCkFKDSSGOFGBSClJpgHy0cU00maAFK5FNCL/dFBNGeKYAMe1IR9KUUue1MBgWgrxxT80h70COA+Ni7vCCKcf8f0H/AKFXKOuLtMn/AJZH+ddd8aP+RViB/wCf6D+dcnN/x+J6eUw/WgtbEE4+Rq4jxeP+JjYLnnzW/lXdT8K3tXBeL3zrGnqGAPmt1HHStIbks6/QGLb2YYPGR+Feh/D/AP5evwrzfw64aF2DZy2M5r0X4dtk3f4Un8Q3sdgKcDTR0ozVGQ7dTSaSkNUgFzSE0maaxpgDGo3NKTTGNADHqtOaneqs7UAVJ2rKvG61o3DfKTWVeNwazmC3OU8esB4dvSeP3D/yr5703pJ/u1758RX2+GL0/wDTJq8D0/hZD/sitKXwsT3IJ/mnUerD+dfQuhnZpUCrksEGfyr56P8Ax+R45/eL/OvozSvl0+EAD/Vj+VcmNScVc9DAtqTt2LcbPtLcKAPqa9K8OxRLolqcOSUzya8yJby22+lel6ECuiW52nJjBIP09q8arNxWiPdp01LdmiBCwxtOPTNPHlbcAMB9etRxvkAYx9aVyqnlhWKrzRbw9N6P8wfycfNEx9txqSMWzY/ckn/eNQLu5+6FHQ5qeH5m+Ugj2q4VZykkTUoU4wbX5igWp/5YYGf7xo22v8Nvn6GomwpZeDn3pAyL120VKslNpE0qMZQTf5nhGpRot1Kisx2ufvfWsjWsm1dT3Uj9K3tfTZq92npK386xr5c28i+or0Kc72ucNak0nZni9p8l6w/2z/Ou60uQHTpAeu0j9K4d18vVpk9JSP1rr9IfNsV9RXqyPFRP8Gp/I+IGztJCy19MWj/u19cV8s/DmTyPiTY/7TMv6V9P2Tfu1+lY4he8mFPY14W6c1dhb0rNt25q7C1cxZeRqsIelU0arCNVCLStTgarq1SBqoCYGnBqiBpc0wJc0oqMGlBoAeaAaTdxTSaAJM0hpgpc0gEdvlNeR+IDt1e5UdnNesykba8l8TFV127XvvqTSmcX44hkl0qRo1V2RWbDHAPFZHwzt5odMRpFxvbcADnGa6vWVEljMuP+WbfyNZHgr5dFtyB0Faxfu2G1rc6sY2D0qheFVu7U8ffbP5VJ5hCYqrc8z2x/6af0rMaZ6N8JdRjkfUtM2ESROs2exDDFeijpXkfwnkC+NNUjxy1nE35E16yrcUiJbkmaKaDRnmggfmkNNzRmgB+elGaZQTQMdSGm5pM0hDs0hNNLU0tQMdupC1MLUxmoEPZqjZqjd+KhkkoAfI4FQPKvrVeeY+tUZrnFMC/NMoFeB/Em6t7vxPfXlqW8p5SPm68V67c32Aa+aNb1OSG4mXJOJ3znuNxqlDmPXyPM5ZZjI11ts/Quq+8HHNV5SeeazluWKrcW8nmoeq55B9Kka9Vj3B9CKxcbH7pg85hOCl0ezNFMYDNgE/zr6h/ZhvjL4AltS2fs90wHsDzXytYZlLXDk7BwoPrX0z+zvA+k+DZZZsq13N5ij2AwKVNvmPneOq8K2U2lu5K39ehrftMX0cXw7Fsx+a4ukAH05Ncn8HPDGrH4fX2paU5gv9QdI4nxyI1bnH1qj8Vbu5+InxAsPCOkN5lrYndeSp91WPUZ9hXrN9rWi+APDNrZKpklSMR2trEMyStj0H86py9/m7HxMqlShk1PL6SvOq+Zry6ffZHnH7R2qGz0jQ/DMk5nukBnnYtkjjAzWD8ALbVtS1yWFDKdORgzf3A3tWxp3w31zxx4il8ReL3ktkuX3LaqcPs7KT/CK9s0HR9O8O6dDpumWqwL90eWmdvuacIutO/Q6cfm2Ey3KI5ZRtOf2n0Tbu7emxj311Fe/EKO1gZXGlWh8zB+7JLjA/75FUtTkR9QnZCCu84xXg17461T4OeNPF2i+LLK61SfVLkXlnfIwBmRj+mBxgemK9Z8O61Ya7o9tq2mXAntblAyMP1B9CO9dlVNM/P4tGwGzS5qFXpS/HWsiyXNANRB6XdQIezCm7hTSabigB7NQDmm0ZpjH5pc0zNJmmIeTTWamM1NZqAOG+NcmzwpAc8/2hbj/wAermblv9NQf9M2/nWz8epdng62Of8AmJ2w/wDHq5yWXdeK2f4G/nRYpbD7hsq49q4bxnDMl3a30GwmN8FXzgg8V2srfKfpXNeKVBslY/8APVP51pEGa3h2NobRFdQGb5iAeBXonw763n1WuDsCPJX1rufhs24XvsVo6g9jtQeKKbSFqpGY+kNNLU0tTEOJphNIWppamICeajY0FqYzUAIzVVnIxU0jVTnagCtOeKyrwjBrQmbrWVet1NRIpHGfE6Tb4VvSP+eZrwqywEf6CvbfifJ/xS14PWM/zrxC0OI3/CtKfwkvciT/AI/Yf+uq/wA6+jNNWQ2kHzBUKAdM9q+cYvm1CBR1Mq/zr6V00f6FEPRBnP0rixz5VE9LL4qUmSRwKG+aVmHoOK9I0dVFnCi42iMHpXnYkh28uu7PHNehaU221iCqdpQc4OeleTOVR7HsU4UvtF4sAG/djgdSMUm4blGxDkelRtIecq7EnjKYApQWV1do2x6Cin7SzuTV9j7vLbcm3bW4jTAPORUkFyMuFRAV/wBnFVy3O4pIzHOPk6ClDRrlvLfce+w9KxvX8zW2H8iWWfLLlFO7vjpTTI38OMf7tRGRcDEMp+q0olGTuglPpxTXtutw/wBn6WPGPFEaW+vXtvHIx2SEfNzn8axLvctu5IJGOorofHkDQ+K71SOpVvrkVhTrm3X3BzXoUpXinY4a8HFtJni+prt125H/AE1NdJpDnyx9OawfEi7PEdz2BcGtXS5MIvPavW3ijxOoeGZPI+Iemv8A9PGPzr6jsX/dL9K+U4H8nxnp83TF0p/WvqTT2zAh9RWOI6BA2oH4FXoW6VlQNV6BulcyNDSjbirCNVKNqnRqpEltWqRWqsrVIpqrAThuacGqAH3p4aizAmBpwaoA1ODU7aAShqXdUQNKDSAlzTS1N3UhNACTNla8j8YnZ4kuR6tXrMh4NeR+Pfl8TT8dQDSZcNzEvZP3br6qf5VmeEGxo0Q9M/zq9cHPFZHhSX/iVBfR2H604ls6HfnHNRTN++g/66Cog3FJI+XiPpIKLCR13wwYr8Qbpf7+nj9Gr11W4rxz4czPH8QfK42S2DHOOchq9fRuBUES3LAbilzUIalDUySUtRuqLNGaQEm6l3VFuozQBIWpu6mFqTdSAeWpjNSE0wmgBxaomagmo2NACSNxVaRjUshqBzxQBVnY1mXTHBrRmrNu1yKoDGv5T0r5r8UMTd3PtO4/WvpG/U5PfmvnXxbFjUL1BgkXLg47c1tSA5i01WTS74TAb4zxJH2Yf413mm3Wk3VkLuB4pVxyCRlfYjtXnmpWbEkjNY0qSxE7WZc9cHFaToqp11Pp8i4qxGUQlS5eeD6Po/I9c0LUrPVPElrpceXLFsJEu7GBnnHQe9et2F1491KzXT9J01bK2HyNMsgMgX/ZzwD718seBfFGp+D/ABOmuaYUM8WVZXGVdGHKmvqX4QfFPS9dYQ2Op21vqDnLaffLsOe/lsDhh+vtWdTDuEfdOTH8Q18yr+0rW02XRHo/w28I6joWnmGzsILKWU5mup5PNlc9zxXeaN4Z0+zuWvplN1fP9+5n+Z/w9B7CvHdX+NOuaT8T9N8CzeHbVH1Db5N59pJU5Bx8uPb1r0Oe08VXcRnvtQEcKyZMVuhGUI79zj61xuDTXMjgq4urVbfNvudg99CN8NgyTzjI+U5Cn3qtZyBbhbiH7QZNqmdmJKSA9cZ4BB9KzfAljFYzSxLdQXUzRh53hOV3Z4J98Vf1nXvCmi6nb2Wra9YWF1dyDybaa7VDKx6YQmuzDtnnVLJnH/tH/C6H4keDSLONF12xBksJTxu9Y2Pof51x3wf+EPjDwBo8i3msWd9a3CiWWyRWDQSY5KN0PvX0KKiZQJCSWIYYwTwPwruqRujKLszywNjrmnhqm19I7XVrhAyqm7IycVhXviDQ7EE3usafbY6+bcov8zXA00zc2AacDzXF3nxP8A2eRN4p05iP+eTmT/0EGsi6+OHw7t87dVuLgj/nlaSc/mBT5Zdguj0zNHevH7r9obwRHxFaazP9IEX+b1mz/tH+HV/1Ph/VJP8AedF/xp+zl2FzI9y3U3NeByftJ2H/ACz8J3Tf714o/wDZaif9pSH+Hwi+Pe+H/wARVKlPsLnR9BbqN1fPq/tJRY58JMP+37/7Cnp+0lZ/x+EZ/wDgN8P/AIin7KfYOZHv1MbpXh1v+0dorf67w3qEY/2bhG/oK0bf9oTwbJxNp2sw/SKNv/Z6Xs5dgUkan7QrbfBlpjjOrWv/AKEa5ueTF6g4xsb+dZHxY+J3hfxboenabo8139qbVbZ9k0BT5Q3PPIq9cti+H+4386XK1a5cXdE8knymsXxIc2Kjr+9T+dX3k4rK1582a/8AXZP51aGb0DbIRXc/C1sx3x91rz0y/Lj0ruvhW3+jX2P7y0A9jvg2KCagVie9LmqMyQmm7qZmmk0xDyaYWppamlqBClqjdqRmqN2oGkJI9U7huoqaQ1SuGoCxBM3BrJvm+Wr8zcGsq+frWbGjivig6jwteZ6lMD65rxW34javYvim3/FMXH4fzryPTrW5ukZbe3llPfYpOK1g0o6jhTnUmowV35FawUtrFovrOn86+jYo0+wCRlLtgfeOa8L03w/fxapbXF0YII45Vdt8oJwD6DNeyWmvaTLbGBLwb+MbgQD+dcWKne3KfS4LhzMuVzlh5W9GbELooXy4415H8Oa9MtJDHbpHuxhBjn2ry203TTRrHGzDcCPQ16fGxMa7lQHaMgPnHFeTXVR2NabpwbTX4E6ykkcEg/pUnmsB8vY9CarANsC8Y/3utKM7jlRkg9W9axUKv9M1dSiv+GJo3l3yGQNtz8uD2pySEo+XJI7ZqGLd5QVeVAxndmnp9zGAOOuetaUYzU1zP8TDESpum1Fa+g9WZjty3TOccfnTX35+8AO3NRBpVXy2VGGcg5xTvNYux2jtwG6VMlO71/EuEqdlp+B5r8Trdf8AhI3mjfAeNSA3XFci4cxY25256V2vxQQ/2nbsQPmhxn8a4o8d67aNROC0OOvSam0meReMxs8RysR94A1Np8mEX6UvxCTb4h3ddyCoLA/IPpXsQ1ijwpr3mFy23XbKXt9oQ5/EV9R6Y/7hPTA/lXyrq7bZoJB/DIp/Wvp/RZlm0+3lU8PErfpWddaImO5v27VfgbpWTA/Sr8L9K5kaGnG3FWEaqMTVZRqpIRaVqlVqrI1SBqpIRYDU7dxVcNWZ4q8S6P4Y0o6lrV0La23BA20sSx7ADk0wNwNTt1cv4Q8b+GPFe9dD1aK5ljGXhIKSKPUq2DXR7uKGrbhcm308HiqwNO3Uhk5akDVGGpC1Kwh0p+U4ryX4inb4lf0KKa9VkY7cZryn4nnbr6n1iFSXDc5uV8kfWsXwy22zlX+7M4/WtKZjsBHrWToHyi7XsLhv51UTRm+pPl1FI33P99aYr/LimSt8g/3h/Om0I6vwI5j+JFjz9+zlH6ivZ42+UV498PoY5fGMU7gl4bZyhz0yea9aibgVmRLcthqQtUQbijNNEk26jcKizQGosBLmjdUW6k3c0gJS3FIWqMtRupAPLUwtSFuaaWpAKTUbGhjTGNMBrHmopKe3WmNQBWlXNVJ4854q69QSCgDGurcNXgHiGz3ahqmVHy3kg/Wvoy4WvGviBY29rrupR2uSjt5rZP8AEwy1XF2Gjz+80nchIWuZ1LSWXPy16kLfdDnHYVh6paqTt2nnPNaxqWLcLnkr2TC5nXHQiqksTo/GQex9K6q6t9ur3q44wKyryIAniuyMrnK1Y0fBFr4q1zxdpa+HYbvUtYglSW2UMXK7TnknotfpX4b+33OjWdxqlp9jvZIla4g3Btj45GR718g/sNeJ9F0fxXq2jX0MSX99Gr2s7Abiq/ejB/Wvsd9Qt4iJNxKP1PXFY1lFtcwRcuhcigijLMkaqz8sQOtfNK/sz61ffFg+LPEXjCLUbL7b9qIMbee4DZVDngAcDivohtZs1GfNX86zdQ8T2UQOJ0HuTUSr04r3UONKbZ0a7VUKvAAwBWD408S6Z4c0a41PUrlILa3QySOx6Advqa43VfidpVm8lvHKbidf4Ixk18sftU+MPE2tz2MVzM1vo7OT9mT+Juxc9/p0qoV3UdmW8NOMXK2hx3xW8f3/AIz8Y32rSXlxBayNtt4FlIVYx0yM9a49ZLNvvzvn1wK6HwD8O/E3j9riPw5Zi6mtFBmXdghT0Ndcv7NvxTP/ADA0/GYCtnKMXYwSPMHktQMpOx+oFNjltiDvmZfy5r1Zf2aPiqwz/YtuPY3Kf40g/Zn+K27H9i2+PX7Un+NL2ke47HlDS2+PlkJ/CkSeDPzMRXrv/DMfxU6/2Va/+BaVnWvwA8cXOpz6bbto73cDbZYRqMW9D6EZ4NHtY9xcp5sZLXtMx/KmNPCBwxJr2SP9lv4qMcNY6cg9TepVhP2U/iaeq6Uv/b2KPax7hynhxuV9DSG6/wBmvbbz9l/4hWtzaw3NxosIuX8uN2uiF3dlPHU9q0l/ZJ+IZQl9S0BSB08+Qk/+OUe1j3HyngAuv9j9aUXR/u17n4b/AGXfGetWclxFrGiQGORonjleTcpHXOFrSg/ZL8XNIqnxJoYVv4h5hH/oNT9Yh3KdKSdmjwnQJ2n17TI9uMXcZ/8AHhX0Dfv/AKaP90/zrn/GXwG1j4bPpGsahrVhfpLepHst0cFfQkkdOK2b583v/ATWc5qTVjSmrIY8nJqhrTZtY+f+WyfzqaRuapaq37iIf9N0/nQi2aqydfrXR+DPGPhzw60trrmqxWElyQ0RlB2sB7iuUB5P1rN1DwDe+OtZ063tL6G1+fySXQsfm7gd6TaW5Spzn7sVdn0LpOtaPqiq2marZXgPQQzqx/LOavscHnIryyz/AGRNUhIePx5bxn+9HYsD+j1qTfCbx/4Nlt4bX4qSzxuCfLmsjIgA/wBlnNaWObmO93UhavOfGnjbVPAKacuura619rLZe1iNsyAdyCzA/pUugfFrwTqxWNtT/s6Zv+Wd6vl8/wC9yv60NMcdUd8XpjNVeG6hnhE0E0csbDKujBgR7EUjzKO9AErNTHaq7TgHrUEl0CcUDRYkfiqVw4xTXuPeqVxcUhiTv1rG1W5jt4mlmcJGOpNSatqUVlZyXMx+RBnA6k+grzTUr+91q7EkzMsROI4kP8h3rCrUUD6rhnhmrnNRyk+WnHd/ovP8h/inW7fU4jaJbebCSM78gnHsKytO07VNSlFtp9lcTEdI4YycfgK9++EnwQW9t4tW8URyQQOA0doDh3Hq56j6V75ouiaPolqtvpen21nEo6RoB+ZpU8NUqaydkfX4jijJuHW8PltFTktG/wDOWrfy0PkDRfgj8RNUiEo0dLNCMg3cwQ/l1qHxN8GPH3h/T5NRvLCGa1iG6VraUSFR6464r7Pe9s1fY11ArehkGalBSROCrqfxBrp+p0zxH4k5r7VTlTjy9rP87nxD4C1CT7cNNZiwABUk5wQe1e3WR/d+ZtO7GDmpfHXwljPj6LXdDkhsLW7XE6BeElz95VxjB9K1R8PvEjHYdctVUHg/Z/1rxcXhJqpZCzfPsFjcQsRS05krrz6mWw3YwTn+VSPtWUDcA2OPetiL4f8AiJVwfEVvg9R9lFQN8OfEQmZo/EqLn1hDD8iOKyhhqijJW3PCq5hQlOMk9ikQqp8i4PuaaWbdtW3JYnkngAd+a0F+H/itGCr4ltyoH/Pso/8AZarz+DfFEN7b2z+IkkabO3EKDGP+A1l9TqGv9pUO5E/ycKzHnrTSXySsxK54xitX/hX/AIhcYk8SKM9hCv8A8TTP+Fba1nJ8RN0xwgH9KpYKqxf2nh+5yPxC8CeJTbQXV1cW0m0lAIxjrXneo+GNXtCu+FX3nC7Tkk19RfEGPf4eZv7kitXk2s/KLWQ/w3A/WvVeHjTfKjxo4qpP3mz5R+KFvLBrqLPG0UgBVlI6c1k2Dfuxz0rvv2ibcR+MGkA++c/mK4C14QYrrhpFHNLVsj1w/uFb0r6O8GT+b4b0+TubdP5V846yM2le9/DOfzPBumtnP7kD8qVVe6iY7ncW78VoW7cCse3bgVo2z8iuU0NWFuKtRtVCJuAasI1WiS4Hrnde8f8AhLQrr7JqWswxz940Bcr9cdKteI9XtNE0K71S9bEEETMwBwW46D3r5V0PVpYLy6v4tLN3a3MzPHK5DSqCehz1rqwuHVefK3ZHJjcU8NT50rvte35nvniT4uWMNvOvhuwudYZYt32iIYjjYjjOeTXjev8AiLxH4p8NO+oa+L+JJRNJZPAoaJ17KR2qOfUVunWe332cy91XYfoR0NN061W91IzFSsm0mfy+PNUd8etet9Ro4aDnN3S/rQ8jC4zGZniYYbDxtKTSS/R+XmtjJstZk0jUtO8VaXGyz2biQqhwWT+JD616W3xK8cObXWYdQi8y6lzFpItgyGL3bqD71yD6XaXMpWGzktos5aM9MeorstEsoYoXureNndYdoYDJAx0FOjHC42Dq3S736HTn2CzfIMTHBypOTd3HlV1JdEnbvvpc6bT/AIseIhr1na6n4ctYrW5lWI+TcbpEJ/Q/SvYQ1fK+iReKtI11vE2zTmeHJjgveQi+2Dwfevojwhr6eIPDdjrCRiL7THuZA2drdxmvJxVGMGpQXuvZ9zvw06nvU6+lSPxLt5M6HdRuqp51O83IrkOondvlry34qcavbt6xf1r0tnyteY/FpgL6zbvsI/WkyobnIztiIVlaK2LvUE9JyavTv+5rN0g/8THUB6yA/mKcTRmyrUS8xn8P51ArYPWnyv8AuW+lAHbfDx9vimP3gYV6tC3yjmvH/AD/APFUWZPeNv5V63A3yioInuWw1G6ot1G6ggl3c0u6oM0u6gCbdSbqi3Um6gZNupN9RbqN1ICTdSFqjzQTSAcTTSabmigAY001ZtrG8ujiC3kf3A4/Otez8LXUg3XEqQjuB8xoFdI5phVPULq0sYDNe3UFtEOryyBR+teK/tPePfFvhD4gT+F9D1AWtmtukgkWIeadw5+bt+FeB61rmtamRNqGo3F27Kdxmctn862jRbVxc6PvzTvDd9qVkl5C0It5E3xuX4ZexGK8I8aW5/trUdzRsd55R9w/Ovpj4VbZ/hh4dZlB3abFn/vmvmLVLia6vNRa48sOlxLGNihRhWIHA71kiqbuyO2t1MI+grO1KxBOcEda27Qf6Mp9hUd3HuU0J2Z02PJryy3eI9QTHSIN+tYWp2m09K7/AOyq/jfUIWHW1B/WsbX7JI93pXZCWxyyR58JbiwvYryznkt7iFw8ckbbWRh3Br2LQf2jPG2n6bHFqENrqBQBfMYlGb644zXkurIFU8d6zZv3lo4bBUJzXRyqS1MeZxZ77P8AFrx5rls09pp+l2EGQrytNvwSMjpRLNrMEVvqHijWIZ7eZ1Cm1nyoz0BVTmpfhXo9jp/g6yaT7PG8yCQGUfLID+ma6e00PT9e1aK2jEXmxMJn8lflQA8An1J7V5FWoruKWh7+GwkrKTepzhvtLv5Xh0/XbjTIoTtWWO3Zt57jGM8e9cl8QtMV7SVZdXu9Wtx8wka3aNgexVW7etema/pMek61M0sNz5F23mq8UZbypO6nHOD2pLuyh1C3Hy3HkJ9+SeMrn2AI5qadXkasa1sK6l7swP2CryZPifqVrHuMMunMHz/svxn86+3a+Hf2MpXs/j1f2cGBFPb3KnjoFYEfzr7fAk/vr/3zXfWfvHzbVnYfQKaVc9Hx+FJtf/nofyFZXEPNYU/hLw22h3OlSaVALOdjJOFGGd853lh827PfOal8T65p/hzR5dW1W7litIiA7JFvIz7AZNZPhr4g+C/Ekog0jxXZzzn/AJYM4ST6bWANFxngdj+0BJ4F8c3nhu+/tLXPDcEvlxT3cZS9th6HP+sUdiecV7lZfFz4cXejLq0fizTltiASHfDr7FOoNcd+0P8ABGH4hQLrGjTx2viC3j2gyACO5UdFYgcH0NfJ3ghG8E/FO30/xdpZWBZzZ6lbTL/A/wApP4ZBBFUtgsfdlhrvhTx1YTabYaxZ6gki+dC0EmWUA8N6gg1seHdRmuRNY30flX1o2yQZ4kHZ19jXwf8AEjQ9Z+EPxOlXRL6aKFsXFhcRsVEsD8hT6+hrub74n61NpVr4vtrqeO9t7RltzKx/eKfldTg/NtbkGs5txa03NYRUk4nt3xQ8W2vhO71TT9DvoZNW1cJHHFDIrNbzMwUu4/hGMnJ9K8t+Lv7RY0uF/DHgsC9nijNvd6lODtLgYYxjuc55r5kn1S+luJbhrqXz5mLSy7jvck5OT1quimRmkZsnvnqa2jh43uxSrNnp+o/EzxL481zRINWuCttaJFF5CH5JHXP7wj1rpr2TN2COm0/zryfwPj+37Qcf60fyNeoXLf6R/wABqpJJ2RUHdajZH+aqGqP+5hP/AE8R/wA6mkfLVR1VswQj/pun86EUa+/k/Wtn4eeIG074j6Bpv2bzVurpfmBOR9B3rnkfqPeqFpr8fhv4j6DrckBuFtHEnlh9u72z2pSipKzNIVJU3eL1PvVr6JWOI5w3ceUea8T/AGjviPZ+E9QsI5tMvpZJLZnTgKvX1NXtI/aN8IXEJbUdP1GyfPRAsoP45H8q8A/ay8faB428TaTNos03lW9oyP5ybDuLdhnmqjzXOKyeh5h428Y654u1EXWrXG5EyIIEGEiU9h6/U1z6klx9aaro5IVg2OuKcvDj61bZpY2tF13WNFmEuk6ldWbZyRFIQp+q9D+Ir0vwZ8XPENxfW2majp0WpyTOERof3chPv2P6V5NDG8sqRRIzyOwVVUckntXvvw18F2Xhuxivb6FJdXkXcztz5IP8K+nuaxhdst2O/wDOdowXUxsRypOcH0qGSY+tVZLoYPzYqrLdD1raxCLzzY71Vml96qvde4NVpboMcZGfTNKwzm/Hd073FtaKTsH7xvc17B+zn8ObWS3j8W6xbiRiT9hideFH98j+VeS69ZrdyxXKgGSMgFT0Zc819QaH4m0230KH7KyLBb2oIUDAwq5NTRoc9Vyl0PsqnECo5HSwOEdpSbUrb/07/doUPjD8T7bwXCNO0+NLnV5E3KjfciX1b/CvnfWviH4t1yWRtS1u7APWKJzHGB6ALVHxLrE/iDXb/V7liz3M7N1zgZ4A9sVs+A/hrr/jaT/RIhbWAOJLuUEIPYf3j9K5aladWpyx2P0LJslyvI8Cq2KUea15Sl37L/Jas5Rp5J/nE7Mx53bsmtrwp458V+DiJNL1aVosHdBOTJEf+Anp+Fe5+H/2evCtiqNqGoajfSY+dVcRRk+wHP61pX/wH8BXMPlxw6hb8cMl0xx/31muiOGqLVM5cVxzw/VvQqRc4P8AuK34u/4HMfDf45QeKL630LxNZxWV1NIohuYSfLZ88Ag/dzXuQli/56J/30K8A1H9m9rXN7oniR3uYnEkUNxDhWwc43A8fXFX4xPHK8F1C8E8fyyI0hJVh1rDETnSs6iPg8+wmUYusqmTy917x1Vn5X6P7j3Dzov+esf/AH0KPNi/56J/30K8Mll2gnceGAGWNSxTNJuCswAOOWNc6xcWmzwHldRNK+57eZY/+eif99CsfUpR/wAJLpaqysCsn8X615afMH3mOe3zE0ik+YpLnf8AU8VP12Bayqqj20kZ6ilyPUV40srhhiSQc/3ialM8meJG/M1Sx9NdCf7Iq9yx498ZXyeHphIYVBYD7nftXkt94v1CZRHItvhXDDAPOK7L4kRhfDU45JDqw/OvIpW+Y5rKhiJzjeR2VsFTg7ROV+N+pPql5DfSQpE5IUhTkHiuGtHzGOMV1/xPAbTImHZxXD2bZHWvVoy5oJnj1o8s3Esan81o30r2j4Pz+Z4IscnO0Ff1rxW7JNq2fSvXPgpKG8GQr3WRh+tVUXuGK+I9Ktm4FaFu/NZVuwxx1q/C3A5rlsamtE9WEkxWdE/FWFeqQjzP9oi8uruw03w3ag5vHMr/AO0F7V5BpvhW6kD3FheRJtP71d5Roz6FTXqP7SEjR2GjXUVysU0FwSNoy+COo9q4trq8ulFlprRXV9LGGllXgAe/v7V7WXexVNyqPY8HNvrbnGnQjfm/rXyOa1G6bT5hHezBsdGQ5J/DtS6V4s02xvEke2unUgpJ/unuK6jQ/hXr2ryl5rJyzHPmOe/+FdE/wSvjYmVolScLyp71zYrMKc4ypt6M9jKMtxGDr08VT+ODvfpf0OKi8eeH/tQt1S4t4sHbOU43fSu20jVLDULRJNPvRMigBlVsFT7jtXO+Ivg/qItEe3hw+RkDvXnF9bav4T1lpV86Fl+STGRla8x4ejWpqFN2ff8AzPvcPxfmGGxbr41c8Grctkrf4f1u9T0/xapvdTgsftZSFV3Top5b0ru/2er0RQ67pEMxNrbXKvBGTnYGHOPbNeEzahceQLuKQzLKMu7cvj617L+zs0k+n6zf+S9osskSxtIpHmIo5A9ea9eWHhSwipN6rqfAY7MamZ5vVxiVoS6drWWvnoe0LLUyye9ZS3Kip0uAe9eWb3L7Scda85+LbfNZOf8AaFd2ZQR1rz74ut/o1mw/56MP0pMcXqcVNIPJ61Q05wuq3vPUIf0p0suYTzxVCxfGtzns0SUI2Z0AcEUjSAxMPY1WV9wpQ3DfQ0wOw8EXCxeItMd2ChsrknuVr2OBvlFeCaCGlvtKx1Fwhr3aBuKzsRMuBqXdUINKGppEEpNANR7qN1OwD91G6oywpM1LAl3UZp1ta3FwwWKJmz3xgfnW3Y+GpJMNc3KJ6qhyanQLmFmp7W0uLptsMZPPJPAFdpY6PpttgpCrt/efk1heOPiF4I8ElV8Sa7Z2DycrEfmc++1QTRfsFySx8MO+GurlFH91OTW1ZaPplr/yyV29ZDmuY8GfFj4d+Lr/APs/QPE1lcXeMrA2Y3b6BgM/hXaloycblP41OpLdx6vEo2qyKB2BFAljwcyJ19aQrD3CVG3kDO7YPrii5Fj4v/bMtUf4wCUYIfT4uRXiktuBCvHY17z+2W9uvxStFUqCdOQkjp1NeJTj9wPoa7Kb91AfoL8GJo2+FXho71/5B8YPPtXzf4js57LX9ZjuIyjvdSuMjGVJ4NfQ3wKnhk+EPhtiyZFko/KvLv2iSv8AwmSEY/48l6VyX1NqXxHFWXNsn0FLOPlNMsGzaR/7oqWb7tI6zjo0/wCLg3YxnNkOPxrN8Q2xZH4PrWvDn/hYkue9n/Wk1yMbH4zzXRF2sczW55LrkO1X+tY8KhomQ89Qa6bxKhCyH3rllbZJtPG6u+nsc00fR3wt1Jh8OdOjNqt4k0QjSJ1BBYHAzmu4s/DOoJYxyQ6kbB2YySxwKAje30FeP/AzxEF0mXSiVM1mxaNSMnY3RgO+D1r01tNLQnzbu/mmYZf/AEllVj9BxivFqwUKklI+mw9aU6UeXsai6DcSBp21SedWX51Ljb7EDsfxrFvJL9G+w3jBwCCky8CRf8aa2mmBl8yOdlZMgGVyPpjPNc34u1P/AIRvRrmeXcsCKZLdGbPzt0A/HnFTyqWkVqbOrKOsnoZH7M+v2Ph39o1Y5wgh1GWeyR2P3HblfzIxX3ZcXC28kfmHajnaGPQHtX5UWep3cGswatDIUuY5xOj+jhsg/nX6JfB74gaJ8VfBX+sMWopEEvrXzPmRsffX1BPINenXg1Znybacmz0TUbgWen3F0VyIYmkx64GaZpN9DqOmW19AwaOeMOpHvXyF8ePHnjjwj8QI7eHVLyGS1tDbzRsxMF1Hztbb0yV6+9eyfDbxLqOm+FtKhvI1dfJEjxhjlQwztBz2rmd9y+VW8zq/GvxM8G+D7fUG1rXLNLqBHdbTdmRyo+7gdMn1r5j/AGifF/hfVItC03RtL06TXrtIry81G0UB0aQ8Rhk6tzznpXoHjK88NatPoHhvWra3aPNxr2tiRQzmCLJSNiefmJHFeU/Af4Tx/EvxXqmszfatF8PWsjyQy2uEKSFsoiFgR8o5NONrXZSike/zf8LC+F3hCDWbO6n8YaJBAkl1YXQxeWybcsUkH3wPQ81z+p678O/2iPBGpWul20Nn4st4We2iuVC3KleRhh95T0x2rUivviR4QuUj0W4ufiXoOCJ/tFt5dxEg6hJvuy/Tmvmf4oXmj6b48g8UeCEvfD1+Lnz2sJYmjktJQeRngFT/AHacGm7E8p6D4kul+JHwCikuvKTxN4Jfyb1H4lkhyF4HUjp+VePjxM0Pge68J3FtHKq3JuLKcn5oWIwy+6t6etbvjXxFYalqsXi3RY3srzUIyms2KjEQlIwzIe6t1x2Nec+LQFkjEZOGKk1tBXdmLbUz5W1KNsSQqvvilW6vlBwIhml3sw5Yke5pNp3AAjmtuYnlR0nw/af/AISCyaaRSDJ0Ar1S8f8A0g/7teT+BiV8RWWTwZen4GvT798XB/3axnubQVkMd/mqlqbfu4v+uyVI79eaqX8n7uP/AK6rTSKZppJ1571xfjpVfxBZM2ciPsfeupSTqfeuR8ZSf8T61PXEQ4/GmgZNC6qPuN+NUte0HVLq1PiBNLuW0qDEUl3tPlK5PCk+tKtwf7jfmP8AGrl5ruuv4Un8OrqM6aRJKJjZhvkZx/Ea0uzJLU58QR3MDXVqAOcOo6giq6A+YMqetVtHlkj8/axU+ZyK1LFRd39vAw5llVDj3OKUgeh6v8GvC8ccK+JL+MNI2fsiMPuj+/8AX0r0e4n561DBGlpZxWsY2pEgRQPQCq871MVYGwmnPJqq8351HLJWXq2qWum2zXN1JtUfdUdWPoKsRY1zWINJ097uZhkcImeXbsK8ku9UvZtTbUDcyR3Ej5LI5GPQfSm+ItZudavjcT/Ki8RRg8IP8azK55zvsWkdvpPjS8hAj1BRdJ03jCv/AIGu70LxdPJY7rW4lktHUxlGJBAPBFeH2VlcapqUOn2/G8/vH/ur3r1a1ghsbKKztxtiiUKv+NXCTSuF7bHb/BvwWvizxA0MwcadaHdcMvVueE+pr6shXS9C0hIwbawsbdQBlgiIPqa+dvhr4y07wB8O7vUp41n1DULlja22cFwo27m9FBridXuPiV8S77zY7TU9QhLZVIkIgT2H8IH1ohKFFWSvJn6B9RxnE3LWxNVUsPBJJy6u2rS069T6D8RfG7wLpMjRxXk2oshwxtY9yj/gRwK5aX9o/Q2dha6FeOoHV5FXNeZ2/wAEPiFqAU3MGm6dHn7s92vH4JmtiH9nXWmiBm8UaQj/AN1Fdh+eBRz130senTyfgzCxtWr88v8AE3/6Sj1LwF8cPD3inUpNNNheWVysTSKrYfzNvJC45JxzVbxvPp2p30Ov6TdRXVjdx7GkiOQHXs3ofrXnmm/AfxXpF+t/pvifQxcxZ8ty8iMOMZ+6cGoND8B/E7wZrDyw28Wr2F0/+mC0uRIHyfv7Dhtw9QKivGdWk4zX3Hk1ssyZV51cuxEVppFt691d28ranU3Q8yAquQcg9KnRVAKjIyQc4NTtHeW7/vIZI1PUSJtP61HcySLCdinPrnAFeG+SKcXc8pqrOSlpoDMhTazMSepweKUSxBQSpGDjBWkWSTA3MCSe2elJcPIIztkx8w/CpjCnJ2VxznVgru34irdKxYZcDPHymnpPGMgK+3thSaRGIUA5Y4+96+1DNI5HluY+ORspWpeZV63l+JH45jj/AOEXvnkmbCx9h714iSrn5W617n4yjabwvqMa9fJY/lXgqttVceldOEneL0OTFU2mtWcx8R1Y6JJkg7SCMfWuAsm4PrXonjtd+jS/7hNeb2TV7FD4Dwq698vSnNuw9q9O+BU2fDMyc/JcNXl7H92fpXoHwIk/4l+ox5+7OD+laTXumC3PXrZulX4nrItpOa0InrmNTTiepXmWOJ5GPCAsfoKpQvxVTxHMyaLdbPvtGVH48UDSuzxD4n+IpNW8T2hkZRbRvuUHsAam+E2n3mseIpHtVj/ezFmbHPWuT8Z2dxBqbK2GAOBmvqD9nbRbHSfh/b6hJZww3U2WZ8ZOKVSSpw5up6VC9Rex6J3/AEPSdDsIdK02OL70m0biR3qnqc6tJ6VzPivx5a6YD5l/p0AU5/e7mJH0HSsrw343/wCEguzALeBx/DLbuWB/AjIry6qlJXPXo8sJW6nRakEaLOOa8b+Mnh2LVNPkmihXzEySQK9V1vVbCwgLXs3lIOpIrgdd8RaJfW8sdvebg4I+ZGX9SKrD80XzIMUoTi4yPnjwV9lTxBa2+pR77UT7WjJ4z7+1fU+n3ES2caQqqxqoCqowAPavk/V4ZNN8ayWp+60gdPoeRX0N4M1P7VpMW5vmUYYZ6Gvbk3K12fKSgo7Kx2aTk4q1FMcisaOdeOasx3AxUOJKZs+dhetcL8VpN2m2zekv9K6hZ8jrXIfFFt2ixt6Sis7FRepwbyZib6VTs2/4nLe8A/nTlk/dkVVikC6unvCR+tCRqzcV8E1IGzVQMD0p6vzSsBs6ZcNEunyIxUpcR8j617/bPlR9K+cYZiunwt/dlQ/+PCvoWxkzCh/2R/Kp6ikaIal3VWaVUQs7BVHUk4ArjfE/xP8ACmhl43vvtlwv/LK2G/n3PQU7EHdbqr3+o2dhCZr66htox1aRworwDxF8a9Yvt0ej28enxHpIRvk/PoPyrz7Uta1DU7hptQvri6c95XJq1TbJcj6D8Q/F3w/Y7o9NSXUZR3UbUz9T1rI0v48y2hPm+GbS4kB6tMcAfSvCRcY45/Kk875i3P5VfskTzM+loP2mJVAWTwvCAOyz4x+lXbb9pexyTN4am3/7Ewxivl7zx7/lQJ/mzz09KXsYC5mfUt9+03o1vp1xcDw7eGVIyyDzVxuxxn2zXxl4y8Rap4q8SXuvaxcPPd3cpdix+6Oyj0AFbmvs0umOF3gjB4HUVyD4OK0p04w1QN3HWlzNbzxzQSPFNGwaORGwyMOhB7Gvt/4L/HzQLr4f6cPFt7Muswr5E7iLd5u3gPx6ivhwCuz8NO8WnxBlIGcrx2zRUpqe4J2PvNPjB8P5ACdZCf70TVYHxQ8BMm8+IbRVY8bgR/SvjDz+O/5VT1K4+QdcZ9DWP1dApHWftoeIdH1r4gaLdaFqEF5E1mEmaI5Aw3Q15i7qtsGJwOaz/Fg87UbRgpwBzSXtywswsY35OGx1ArZRskh7n3b+zr4l0R/g9oEcuq2McqQlGR5lDDB7g1xH7Qd1b3Xiq3e2uIpl+xDJjcMOp9K+Y/DE7LpESfvVUMa7LwpctMt5uZ2wVALnnpXPKjbW5rTep2OnSYs4T/sirMrqVrN0+T/RY/pVstleKwtqdVzngf8Ai5Ma/wB+xNWdaCJGS2Dx2qhdS+V8TLFs9bNgc+mKreMdWtYI3/eqG5710RV7WOeT3OD8UyK3m7ema42Zv9IHtWzqmoLO7beVPUmsd1VjkV3042Ryzd2aGj6teaNqcGoWMpiuYDlT2YdwfUGvpL4dfEPw34kskS8uDYaiEDTwyNw/+0p9K+XQGcgZHPAGOtaQ0HxCIkuI9Lu1CfcZeCB7DrWdanCXxbnbgY4mTfsYuSW9k2fW91r3h2CNZPtBuN2Qix8jPbnpivm/4zeKV1/WhZ2cgaCFiXKn5S3oPYCq0M/jOHw3caM+m3ZhkYOZDETIo7gH0NcjJbXEbmN7eVXzyChBFY4ekoyu2jpxqrxgouElfumiP+MY6AV6d8AtbsNJ8ZxPqGs3ukMVxb3ME/lqH/uvkEFT78VxeqeFfEelaLba5qWh6hZ6dcv5cFxNAyJI2M4BNYxck812SSkrHjp2Z9xeO9F0fx+NOudeiF3JaD93cQvgzL6MRwR9K1I1WONY412oihVA7AcAV8Z+CviB4o8Jyj+y9QY2+fmtp/nib8D0+owa988HfGnwxrNrbx6q50nUHcRtG4LRZP8AEH7L9cYrjnQlFabGqmmd5PpGgw391rVxZWi3Mse24uJudyejbjjHFV/Cfj6PUL+68G+B/Dy6+0i7n2zC2tIxn5iT1Pvgc0zxdpUPiTw7Ppxk+WUCSJ1bgsOV+orxvwn8S7bwLY6lp8OlRNqRuUlhvVm2vC6HG0rjlTzkZFYOLasUfR/iXT/jhq+hxQ2V74Z8LbWEZt7RzJK6eiyMNqnHtXlnjXwJ4BnhXTfiFq/iXQvE88m211TV7tJ4ZJP7oZeAp9DjFeI+OviV4u8W6+NXv9dvPtMbZgEMvlpAPRFXp9etVNE8aS6TqEUV7dvc20r/AOkbrWO6AJHXZLwx+pFONKS1E9iHxLYPourXWmpqFrfopwJ7ZtySCuZ11i0UR77wK3ZrZsvqC+U9nNM8YcKgZec5MYJKfy9DWJrq7YQCVOJAB7+4rpgQ2Vvu8fhXsXhL4IPregWurS+JrZUuEDqttH5m32Jz1rx9cbCcc/Wu0+EHiTXtH8X2FlpU0skF3OI5rQklHU9TjsR60mWmdF4j+HDeBtW0W8/tgXi3F2YwvlbSMLnn86v6lIROV/hIB6V1Xx/b5vDGHQY1Jsgtyfk7DvXF6kx+0/hUb2LiM3c1Tv24i/66rUhaqV8+Wh/66CqGaAeuV8VhpNdgCKWIhH4c10cbZBrD12Uf2gV7+UCfpTitRSehmXLNbwGRyuegGaihvBNAoZvnHBFQagpkUEHkdBmswvtbrgir2YlZovWccb+cy9S/OKsWnmW97DOnLRuHHvg5rL0i4dUlDEHLnrWjFOGkXjvTnYyR9I6TqUGr6ZBf2rh1kQFgOqt3BqG+uoLdS1xNHEPV2A/nXgKXDxj5JHUeisRVuOV5o8fMwHUk5rn9oa2PRNb8ZWFuGjsc3Uv94cIPx71weq391qFwZ7uQux6Dso9AO1QAU1qylUci7JIqnkn60dqG6mug8G6Wt5N9umAa3iPyg9Hb/wCtRFXdhNm34L0n+zrJrqdALm4Of9xOwrpdOs7zU7+KxsYHnuJWwqKP1PoPeqwLO4VQSxOAB3Ne/fDzw/ZeEfD4u51WXU7pQ0hcfdH936D9a64wM07kXhTwFoHh+zgvPEajU9QCALE6744/ZVPH4mtPX/iDJZr/AGfpFugmUYSEc7Prj5V/KuC+Mfjq40Wxi+xusl/eyiGMsOEBOC34UvhRtI0iNZtS1C1EsnzM0sw3M3fr1rmr1pU17iPYpOeKaVaV1HRLovTsdRHqvjjVFJa+W0Vv4Ykxj8ahuND8TFCf7evTnr8//wBat2HXLdrBprBUuVVcjyzkGuI1r4lapbXn2ea202yts7fNlkd2z6YUHB+teY6lab+I7vZ0oLSKM7X77xt4bYzx6k1xEvUSr1H1GKqaH8bHXUP7N1n7TY3BOFlZg8LfieR+Ndrpd1/wklhKLgxTqwwCqkZHevBPiloK6L4klt5mCQPgxuw+XBrrwtWTfLJnBjKSS54rQ+k9I8aQXkQWa4DxOvDKAyn6g8flVi/t7KWETWyjJHBjY+W3sQfumvmvwLqs+hxBWujNbuwwmcrt9j2r3Lw5OZNGkuFmPky4EYJ+8fauurGE4tVNjloTqRkvZ7lzbNu3Dytuf74pWVnUqQg5BxvzVQj5j8ox9aUbgevPAyQBXgKpGLuon0EqM5Kzl+BZXzCNoMa4Ofv9qkzljtaIkdf3lZYdVmPXglc46mpkkTGVXANClD+X8R+zqfz/AIG3r8cUml3Ufn4LwsOntXzzJGqE4fgHFfQepKWtpMc/Iw478V89XhxNIPRiP1rfCz0ehyYmltqYvjBFbRp8Nk7Dx+FeWWbEH8K9T8QDfpk3GflP8q8rtfvH2r2cO7xPDxMeWZeByhzXb/AyXEuqQ/7StXDKw2Y74rqPgtLt1/UIs8NED+tay+FnN1PaoJKvwSe9Y0Tc+1XYHwBXLY0Rrwy8e1UPENwv2UqzYBwOvepInyK5nx/fLaaeW3YbIP0oexpD4kcJ41sftrJLGoz5oViPc19PfDqKG28IWVhIuVWBVPvxXzRpVz9q1Sa1cBlMiyrn3r6N8IXCrpa4YEqAK48TJqKTPcwME3JjNf8ACVnMZmhRBDMP3kbIGB/Os7wh4d0mx113gdpLtItuMYAXsOOKveJtdnt1aOPGSOD6VgWcLWNqb5PEotJZTvf94pBPuDXGpN6Hp8ke2pQ8daWus60bS4kMXB8uMtgMa5h/Bt9Zuqx3U8duFO9JJN6N+B6Vr3puLzUxcza/DcyR/MgiwMf1q5rWueZYFWYBsc8VtGUo2SMp0oSu5LU+d/iKI4vG3zYDKFUcdMV6B4IvGWJWVsHAyP7wryvx3cveeO7l2zwQBn0x1rq/BV66SRqzcZx+FevFaI+Xq2cpHsEV2SBzV23uCa5u2nyBzWpazVochvwTVzPxKk3aCfaRTWxBNxWF4+bdoExPYg/rUNFLc88RvlxVaVimp259UYVJG3HUUaizLo9vcJBDuScjzcfPg9vpSUbm7di8JcYqRJNwrN8zNTxPxnPFS0NGjLOItClmOcR4c/QMDXRar8blSyWPQdPyRGB51yehx/dFclcNv8N3o/6ZvXk/2qYQiNWHzcURhzEyaO8uPiL4l1rVt+qajNc2+cNAgwmPYdPzrJvL1rjUHP2UtCD8qqQmfrXNW8ksY2CQrn0OM1KLiReNztjtkitVFIhvQ3Ir5pWZI7cRlTyjNzirKyc+nFZNmzTFJxtUrwcdSPerwk+boelUkZlzeKTf81V959KN5z0NAi0HqOa4hhIaSRVH1rE1XUm3GCElcffP9KzHk3Hrn600gNjVNZ3L5Vr3+8xrEk65FNLZakJY9qoALHNdLo2sW4jhilzGyfL0yDXMlW67T+VS2Z23Kf7wosI9JOp2mP8AWfpWfd6vBJJHGyshZsAnoazTjNZuuHakODg7iRSsJE/iss11agbsEHODisG5kZYBsZ1O7n5q1NUuZJrazmiI3jIOcHmsu5luHGyUxnaeMqKaLOn8ISO2k4Z2+VyOtdt4Ldil6PpXnnhe5f7EyBePMOcAV3HgyVla83ccLWVRaF0/iO10+XFomT2pmo61BZp8zAn0rJS72WP3vWuQ1/UGZnYt0rmjT5mdEpWRD4r8TTza2Ly1fbJGmxWHYYwa5S7u57mUyTys7HuTTJnLOcnk81W3HJzXpwgoqxwSk5MdK3GBUQbFIx5rc8EaM2r6ynmLm1gxJKex9F/GiclFOTOrA4OrjcRDD0leUnY6bwDoC28I1a+hDTsMwRsPuD+99a3J73ddvnLsnJ61qsRg7VC+w7Vk3karK0mDkjn614tSbm+Zn9HZblFLKcFGhh1tu+rfcsx6orxmUowUfxYIANBv90qyLIy5xtZW64qAgyWgCxq0bY3fWq6xqI/LPKr8oHpUI9OMKjaTSasd8/jO613wTqHhDxRJJqOlXaEQvId0trKv3JEY+h7ehNfOep2V1pty1veRMjjOCRww9RXrNtlYAPSmajZ2eq2Ztb6LenY9GU+oPauuhXlDR7HxPE3AlDHp4jCpQqdV0f8Ak/M8dDkNjtViGQqQa1fEnhe+0djOv+k2Z6TKOV9mHb+VYTORGp9xXpxlGSuj8TxmCr4Kq6NeLjJdzrdK8beI9FsHgsNcu7aJvlWJXyqD2Bzj8KwTcebJ5khd2kJZmJySe5NU5H4yVDAEcGrdnGqvxb+eR97JwB9KxlCMTn5mLcm2jzGFZmbGxg2RS3EZmhi81I42DAqRxmlhikaR5ZIyozgZOMfQVV1VmWaFRwN45pWSY+ZtGmGaNu/vz1rP1cjyUAA5kHWtb7HM2PmU++azNcSS2EXK7t4wetEdxEXmoihXkC5GQMV6v8C/E3gLw7p99qetX6Qaxv2oZI2ZhHjomB1NeO3W5pmLMu044Jqou5ui5+lP2aaHzs9a8cfESPxv4w0iCyt/JsLO6LQl/wDWOSMbj6dOlaWpP/pX/Aa8r8KSt/b+nx4AXzgQMV6ZqTf6Sf8AdrOcVFpI1g7q4xpOaZZ7brWYLR4WmUgvtVsHI96gd6isXI12Iq2P3ZzRFDbsi6GwzLjGGIwa5/XLeaXWFljaML5YUhhnNbTN+9bn+I1m3pze5/2aHoD1RmTWbqAfMTB7baxrmFZHbcvOeorqS20FsZwDXMymaGRbkofLYnDdiaqE77mElYqRWzRzq3P4ir9tHJ56/Lmqdze5ZTjHPNWLC7b7SikdTTmtGEXqaqwyE/dNaFiPJU5OSetLpFnqGqTGKxtZJiPvN0VfqTwKm8QaZe6IYVupbZnlBIWNyxUe+QK5Eram9yObbuyvGe1Rlfeq0UzM3zHNaFhazXtylvAuWbv2A9TWb1ehVxND0uXVL4QrlY1OZH/uj/Gu/VIraBLeFQsca7VFRabYw6bZC3h57u/dj60kz/WuunDlRm5XNPw5cQw6/ZS3GPLWYE56Z7frXvWo6kLq28xTuUJxzxivml3rb03xlqdhaG2ZhPFjADHBFW3pYIysyL4uMtzqtjLNKoU3CoFJ5bJAwK7eT4TXOoTiSW4/0VlVo2QZZR6c14J8RNRudV1dL6NirQlTEobIU5619I6B8So5PBNrdWpLXDQBWAHCuBg5P1rkxHNFJo9LBck21I6zwLo8eh2t1pwkMkYAC7udtWbTwvoMlyS0cTybt7KWyM+uPWuT8L+JyljIq3FlczSfM7mcD5u+asXl7BNA979onmnRT+8tY8KuOwPAP4mvPldM9mMYuNj0i3trGzj2xLGvHYCvAf2k7eJit4mGMJ3EZxlfSu78OXWuXUTTX7OkOAUD4D4PrgkV4r+0Zqhu9cstMt33+Wu6YKf0qsNeVVI5sYlGizAsL9P7BtprqNoUM2Ix6ivXPAXiSOWGDTZSYV2ko7cgn2rxDVrsLHZ2KfMLZQwx0G7pXoHhfxFDZ+RILaN2RQr7wAUHevSxELwasePhZ8tRO9j2iLa4BFzkf3hHViJY5EL/AGhiM44UdRWHomrWOpWYeGSNsN/AeOa14eLV2O0KWJrxoJOTTij26l1FSjJ7oBHaiVn3S5Yg52jr61JCtuQdnnn15FV2dfLzuQvx0PFMebMhWIhMAZLjqfasud9l9x0eyXd/edJNDC0DKtw5IU4+X2r541FYVvJ1MpH71u3vX0QgyR9a+cfFQ8rX9RjBwFuHx+daYOpdtWOfF07JPmZT1+CKOxkRXYkrn9K8ej+WZ1/2jXsGsZeAN2aJTXkM/wAuoTr6SGvbobM8LELVEwPH4V0HwmlMfi+ZM/fgP6GucB4rW+G8nl+OYx/eiYVu1ocvU90hfOM1ajc4A7VmRP05qSe8htYjJPIqIOcscVy2NDWNwIoyzEDAzXmfxP1pJrH7NBMGldgXweg9KzvG3jia4V7PTm2x9N46muStN8tu08zF23YJJqoxNow6m/4cv2XW4DtLAqqMfevdvAGvrdafgEebETHIufSvBNFHkajEzKCmAxI9K0tM8Ty6Frj3MRJgkf51z1HrXLiaPtNEejhK/snrsfQk8cOuTi1n+WLq4B5I9KyvE/gzSbmHGn2bRuOPlOV/I1i6Nrllq8SXlrdeXMBkfN+hFX7rxhdWo8mazmJ/vxDcrflXmxi07HtqqrcyZzw8D2lnJ9ouCwdRn5W24/Kqvi3VbSw0aW6kKCOCLgjq7dqta/r9xeQ7pQbeDuGPzNXiHxN8RT3+prpcWUtYRkj+8a76NJ1JI8/F4r2cWznbi9uL7Vvt9w26SU+nQdhXZ+F5FEsch7HmuEU7SuOoHH1ro9DuyW3pkHjcvpXpSR4MD17S7jcgGcjqD7VtWknvXF+HrrgbmIXHBNX77xXo2mA+bdCWT/nnF8x/+tTWxhJancwvwKxfHU0a6BOryIpYDaCQC3PavNfEHxK1N7WUaTClooXiRvmf/AVw1lq+oahq0U2o3k1y5cHMjZpOLsJPU7hZDUeqMDpAIPIl6fjUYaku1kfRpSB8quMmlDc1nsWVk+QGrEUnFZsL5jH0qzE/HWpsNM1Fbdol0nqj/wAq8lQkYNeqWjbtOuFz2b+VeVDILexNVT6k1OhZhDB1l2lsdqmnmjmb7ux/51GuWjQ79qn9DUka7CGnAYH7prQyLLHZEkqgqy4yR0I96uo4OG9aoLLJCN3Lwnow7fWnWsjBwpwQemDSGaHmVV1K78iMbcbz09qkLNzx+tYt/KZbhmHI6CmBAxLEsxyT1oXoaADS4AU00IRamgU53BiBUS0/ewGAcUxE8848sqOSarwc3MZ/2hTGzmn2v/HzF/vCgR1BYYxtH1rJ8QE7bf8A3j/KtYDmsnxHwbb6n+VJElG3ZVf5l3qOQucc0sksDZ/0RM+7mo4+pprgktjsKEtTRtpGnpV08NuxgsUYBuSrn+VdZ4Iummku9ylW2KSD25rkNDkWOOTLADI610/hSXN3c7WBPlDp9ampBWHTqNs27q4xaY9z0ri9dnPlv+NdHdSf6Pjd3Nclqp3ll9jU0Y6mlV6GVJKVMUnUEDNLMf3mR0NQk7rMeqkiliO6JWPYYrsOUVvulq9Z8HWKaT4btw4xNOPNl9ST0H4CvKI/vkH8q9H0DXpPEGv6RoVhYyfaLy4jt8Mw2pnAJ9T+lceLjOUUoo+34JzHA5bXq4nFStJK0V3vudBLNcYDR2k7p/eVMio2lS4TgEfWvrGx+GGm2dmtu0IYou0kjvXkPxN+Fur2niJZNE06WW0uSCTGuRGe+fSvOaa3R9pk/G08XiZQxDioWbXT5XPJ9NLsvyIWByD7Ux1xO6+9bWp6adHubizZirI5U+1angLwFrHjCZpNOkgWCNgk0kj4Kn6dTSWux9x/adLDYKniqz5Y2V36o52ONmZYo0ZnPQDk1oT6BrMOl3Gof2fMYreMyuAMsVHXAr6T8EfCXStDhV5I1uLkj55XGT+HpXcQ+HtOSFopLZGjZSrDHVSMEV0U6MnufnOdeI1SU3DAxtHu938uh+f58c6KYiPLuZAwwYzFgMPQ815xdyI5Z44/LQykqg/hGeldl8X/AAo3g/4j65oO0rHb3TNDxwY2OVx+BrjLpcLx3YGvQpUY09j8+znP8Xm7j9Zt7u1lYfEVM6qwyrLWqLUY3W82BtwUjPP1NYp4uI/90VbtkkyxwSudoI9aqpG6PETsy0jeREVmkEmON+arag6XAiVMswkGMCmyxSJGwZCc8A5702MYlhVkKkuOc1nYtao6K3uAsS7g3AxnFZ/iArIkYONrMCGz0xVtRJFwvzL3FUdZj/cRlPmQycg9qlbgZcgVZWbaXVcE47Vd0sWawvMVLOwJGeBQlsv2dmVyCc54p1tY4hUeaRgelNtC5WTaQqjX9MZeMy5Iz3rutRf/AEk/7tcNpcJh17T/AJtwM39K7HUG/wBL/wCAipl0NYbEZbNMsQzaym3tGc80xjzUSO8N/HMoDBgUINERvYuM3zH6mqNxzdZ9qs7uaijgnubzy7eGSVz0VFLH9KlsZDJ/q2+hqGS1kufB8KIpOLls+3vXX6Z4H1e7G66MdlGR/H8z/wDfI/qRXV6L4Q0nS7VImD3bKd26bGM/7o4/PNJGUlc8L07wzrerXHl6dp08wBwZCu1B/wACPFeheF/ha0EqXOuXysV5+z2/T6Fj/SvUBtRAqgKo6AcAVwni3x7b21wdN0VluLokq9x1ji+n94/pWjegkrF7xLrmneF7JbGxgi+0Y/dwJwF/2m/zk15Zqd9PdTy3t5I8sjcsfb0HpTr1ppJmmnmMsjnLOTkk021sbjUphZ20ZeSTjjt7n2rlk3J2NVsGlBtTuFhsYpWdjgBsfnx2r03Q9Lh0q0CAh5m/1j+p9B7VX8LeHrXQLIxxt5tw/MsxHX2HoK05G4rojTUXcnmbElaqM7Cppn4NZ1xJz1rQliO1VbuUpEzBS2BTpGYdQR9arSuGznkUmgTRzt6SZWKfezkeldN8H/HcHhC7u7PVm36dczhcNyYmI5bHp61hajiNt6ICVGQM9+1cxIv+lv8AaFwSp6+pqZU1OPLI0p1HTkpR3Pr/AMPWmnT341bSFtZUuFBLKiukvofTPvXSHT552U3qkxxncsRwEU/QV8dfDrx/rngG9YWsgnspjiS3lJKj/aX0Ne73HjjxBqNrGYpY1inUFWTrg152Ioyge/g8XCqtVqdT418UWelxSQwSeZdEEBFPevnfX5ZbzVbi/uCXkwWc+p7CvRLizdY5biQmW4blnbnFcXrdvFE02Wwrd/Wng4qMmY5g3KKPPJL65/tHzcvtJGSBnOK9B8PajAxVL2QxOFyshXmuKu1FtcQz+XujyQVz1qxeapGwYwoBKeOegFem43PFUuU9S8KeLI7bXFshseBjgZbA3e1e2aZcpNaKBHE6kZyK+S/B+o2ttrVtLqu57ZHBO0ZwfUivp3wzqWn3lks9lMJoWHBhyw/HArzMbCcGuVHrYCVKomqjN4CM5K28OB/s81ImzGRawf8AfIqslxkZWKb6FDTl3Mo+WYevy1wc1bzPS5cL5HSPJCilvtLg9sJXz940tYYPEl8LictK0pc8ete7TqNprwv4ogDxfd7eMhT+lGEmufRIjFUfcvzMwr6W3e22KzblXArybUxt1a4HI/eE16Q7fKfpXnfiDCa1ccdSDXtUHe54eJio2sRDrV7wVJ5fjaybnksv6VnoSa6PwX4fmudXjvH3J5ZyPatZyUU7iwmEq4uqqVFXbPSLzVPs6mO3jM0wHTPC/U1wXi++uriYR3F0ZW7xp91a7W9S2tYHZlzjt6n+tcLqkflTvJOP3snIH90VxRqXkfY4nh2GX0f3ms3u+xhS+TANz5DMPWoraYyQyrFnDHIH0pt1FJcGeVhhYuAadpPMZhVfm3gK3vXWtrnytZ2lynU6PJG+jyXUmVMabR7k1z+qO8lsjZyUOG960NZuBDYx2EDgFGDS47mqV5h4omjGfm+bFQl1IbLHh2+kjTAmkjI7qa7rSJdTvlUW+uQEf3ZH2H9a8ydXtroPHwOuPWt7SrhWYYI2t09jWFan1PXyzkqv2cnZnc6hb2dlEZdQ1AXdxjiKM5GfevIvGiB743W0BpMgAdq7o5ZccVyHi2ErKWA5Vcipw2kz285yqnhsG5LV9zCtYxLB5hGSp5Fa+lxrFMGzjNZmns0SMzDIYcitVsRXsef9XKgwfQ12yPiYov3U9xjyRM2zsueKyTDsGw8c1cuWP2hR/kitzw3HYvdrDeWscwfhS65ogyasLq6ORvVxZS/7tZunNtvIG9HWvcP+EZ8PXURSXTYsMMHaSv8AKs2/8BeHbeF7m1juYpEUsoExIz+NaNnNHc5xXweajurh1s2hC7hI4Gc9DUatxUc7fID/ALYrNaM2epcgJ2YNTK1Vg3NPVuMUmhGtpzf6PMPXP8q8zkIE0ikjhyP1r0XSn3JKv+1/SvS/hrpekah4Isvt2m2dyRuUmSFWz8x9aSdgnrY+c4sqCckA1KZFZApYkehr6Zvfhz4JvR8+hQRH1gJj/kawL/4LeGJsm0vNQtD2G8OP1Gf1qudEWPCIN0f+rYg/3TU6lVYMq7QeqjoDXqeofBS+jJOn65bzL2SaIofzGf5Vgan8M/GFkMrpyXQH8VvKG/Tg/pTUkKxyM7EW7nvtrFIPauk1LSdTsw0d9YXVsSMfvImWudkUxyFGIBHvVIQi5zg0HpT1UH+LinFAQcGqsTdEQFL3qUQvtz27H1qNhtODxQCYw5qW0/4+ov8AfFMbg1LY83kX++KQzpsc1leIYpm8hljcqCckDpWuqE570/VmZdMDLyQw4oRBy0ULbS0gZQPanARgHliPpVu7cmzywIOeQe1Ud3FPlKUixZ/ZoopXYuw4yDgfrW14Pmka8uXYrtMY2hewzWHZ2qXSSrJIsYABy1afhERR3twsLbhsxnGKmWw4bmxfSfuWx2Y1zF42ZxnnNbl9Jtjce5rnbhszj61VFFVHoUFGJZovX5hSW33HX0anXfyTpJ780RDbO6+oyK3MST0b0r2D9kbSRqvx20RjGHW0WS5YYyPlXAP5mvI9vGK+jv2CbHzPiPrF+R/x7adtB9Nzf/WqZOyGj7UkUHtWXqq7Ym+laMjZ71m6r/qm6muKex00tz5D+KSR/wDCa6orAY87Ndl+zNfxprmpWC/KJI1dR64PNcJ8RpPP8YaoxJx57Dj2qL4a603h3xnYX5YiHzAkvP8AC3Brig7Sufv+ZYKeKyL6ut+RW9Uk/wBD7UtwpQd6WUDFVNOuFmto5I3DKyggg9RU0rt616UD+fZp3Pkj9u3wyIdX0XxbBH8tzG1ncEDqy8rn8DXy1dfwjtX37+1hpMerfBXV5GXc9g0d2h7ja2D+hr4Auj8y/U10rYxYybi4T/drQt1lmby4VaRv7qIWP5Cs5zmdP92voT4JzQy+CYQI4xLDM6MwUZPORk/Ss6uxUNzx628N+Ip4wYdIv3HbNuw/mKfL4X8TRtE0miX2A4ziAnH5V9NiQ+ppVcnua57s0Pm64tLu3z9otLiEeskTL/MVm6ngwxsDkeYOlfUMjRNw5jPs2Kx9X8L+HNXX/TNJtJTnO9F2sP8AgS4NCYrHzYThJFHTNSliF4Jr1jxB8I7GdXk0TUpbSQ9I7geYmfqPmH615n4n8JeJNBYnUrORoe1xEd8R/EdPocU0rlXsVLAn+3tN/wCux/lXVX75uf8AgNcVoWf7e09sH/W/0NdhfN/pZ/3aclawR6jN3NRzMA8J/wBo/wAqTPzVXvn2+Sf9s/yppA2W1kHrXpnw4ZR4dDAAFpGyQOteRW7zXEyxRNHHz80j8KgzjJPpzXsvw507ydJt9P3STXTSu5kJHlFQew6kH1zXbhcvqYl2geXmObUMBDmqfcje3ZIUck9AOpqlrN8NNgWSW2vJXclYoYYGd5G9AAOtd/BYv85jkS2EgGVt4woGPTqQfxqXUNP+0XEE3BKupYsSSSO+fWvXhw7peU/wPlanGyvaFHTzZ8p+NfG2r6tcPYkSaXaBtrW4ysjez55/CuetCn2mNUXGM19S+KtItrm+uYrrTLe8SWHeTJEJCSz7W9xxzwc14jqXw9uLHxZLHb30dzpAJaK7QYyP7mM/eHSuTH5XPDQ5k7o9nKM+p5hLkkuWW/qY2mafdalcCC2X/ec/dQepr0HR7Gy0e18uEb5WH7yUjl/8BRaWtvY2wt7WMIg6+pPqfWmTSV40YW1Pobls3ihh9a7aw07StX02TUNOtIvNiXbKtyCsY4+9gHr34rzJ5BnrXb/DU+dYXURJ2+ZyM9civcyVQnWdOcb3/Q+c4mlVpYRV6U2uV9Otzp7XTfC9/okWoXVnZQgQmMurMoL+wHf0JqWx8NaPENOa10y3hnjlbi6O53GOCT0Pr0qzo+l251BVeJWiETDaRwDmupvLSGeFVkjVgpGARmvppYajF35Vf0PzxZlip3i6js/Nnl+taDZ6hqj67fFfsqzstwzPlTt4G1R/DXFeMVtbi/lNsEjjizt8uNUQDsAB1Pua9a1jSreKJ0SIKpJ4HSvL/GEKwQTDZxkk/SuHEUqc1K6Sue1lmKrxqQSm2lpqzz7Udu/ajAjksawdbVPsiGTBkzzj9KuajdxxXADuwyuMDv8A4Vn3U1vdTIsbD7wGDzzXyEt7n6XTWyKeppG0G1xyB1r1D4Z+LfDH/CJQWfiHUpbO+ssqh8ot5idsEVwOoaPd3MJ2KMgdBxUK6LqEdok7W5CMBggcH8emfasZKnVVmz1Fh8XhZcyg9u3Q9W8V/FXQ107+z/D2nS3LsMNcXA2KPoOprzk6pfX9yGmkaTPAReg+grPtNG1K4ufJW3kVgcNvUjbXceH9Et9NjycSTkfM/p9Kzl7Kgvd3PYybI8dndVN+7Dq7afLuzB1TTLp9IadkEQiUu27rXMxgkA9zXaeOdRSO0Omwt+9kwZcHovpXG9BgccVth3KUeaRw8S4LCYHF/V8NLm5Vq/MjklkXGwAselX/AA9rniPRb0XmlXzWsvfy227h6EdD+NU0AL529ByanU10aM+fV0fR3wj+IT+KbaWx1MeTq0Ee9gGIWVR3Hv616D55RVMjFSR618g6Hql7pGow3+nztBcRHKMP5fSva/D/AMXdKvLL/ioEazuUwAYIWkSQeowePpXjYvAT5ualqj3sHmNLk5a26PeHWFlI84n6LXiXxhihtvFXmMXIlhBXjrXsjSMHCrgjHNeQ/HnnU9PmwQfKZSe3WvNw1T94lZHdXpPk+Jnn8ksJgZlQ/e28mvOvFPGtOfUCu1WYGCVd2MMDWHbab/aHiyNpELwQoJJPfHQV7dN8t2zzKWEnjK8KFPWUnY0PCXhOeazF/dLtdhmKM9h6mu6sbWKxtxGqgNj5iO5qzbIIbNVHJI3Mfeq1w9ck5ub1P3DI+HsLlkf3avLv1KuogN87fMARgVzuqae11dNK33FGcDvW3MzfM2Op5HrTYBGd+BwRgg9RSV0aY7JqeKk+d6XvY5e401FtJtqEh1wQBWbDanT7QsyETOcIT29667T5Fiu2t5gChPBNN1G1huGYOgx0X2q4VmtGfG5lwmsR72Hdmjz+6V45N7ZO1jn3Bpr3HkMm3PluMiui1DS32qFycHn3rFu7B41aLrzuXNdUZqR8BisFXwsuWpGxDfSjbGxP40+zm8ieKSPLJn5gKiutLu5rYvkIEGTuNbPg7w3qWo39hDfWt3Y2lzKsZuXhJABONw9apWZCVTDzjJq3VG3bSxTQLJGwKY61j+Ilt7i1fy7iLzQDt5HPtX01b/A/QvAq2PiZbSXxbp8OW1K1uQCdh/5bRoOCV6lTnIr2m90vwRr3hm3sbfTtHubC+t98EIhTDx+oGO36U44Pld7ntYziv6xQ9j7LffX8j80Qp8gLjHf61ckzNpqY+/E36V6brvw3iurrU9P0mPyrzTbqdJk5K7Qcr9OMV5iElsbuW2nUq6nawolufNokhdpsM3pirMN2yTRoH2yDlT61VtmVbjAPBqKdQ8+0kgg/KfQ0kVc9c0m8E1tHIDyygn61bvpQ1nIPVT/KvP8AwXrLrcNpl1w68xn+8PSuunuMwsM9q1OSStI89WQ7iPc1LZ2lzql1HY2KLLcSuoRdwGTn1NQxTQPGLdYgLvzzhySARnoTnH6V6l4Y122smWO2sIHup7bZJNOMuSvUpxjHpXbg8Iq8rSlZHn5jmEsLScoxuzlrjwf4og+1u2jXJS1OJnUAqPoe/wCFZ+paXqmmKjajp11aK4BRpYyqt9D0r6M0rT/tGnxQ3FxPKkaqwVnJDZ9fWtW90b+0NO+y3Mdvd27DHlXSbwnuuelerPI6f2ZM+Wp8W1k/3lNNeR8w6bHPEGaSCZEfBVmjIDD1BPWvUfhFKD4OiwwO2eRev+1XoMukyWVrbWcUkclvbAeWjxjC47DFcZLeLc6rKlvHHY2wDpItvHwXzk+wJrN8Pt7T/A2jxjF3vSenmdQkgxUgeuBttX+y6rLDb+aUzuk3tu+gzXU2V+JkDE4rx8ZhHhanI3c+ky/HLG0faqLRkfFTxRd+GPDqXtgIzcvOEUSDII71w+k/Ga+Yhb7SbZz6xuVJ/Ok/aLvN1rpNorHl2kP4V5rpGn3upNEsFsHDnCAttLkdQD3rCFJzdkjsqVFCPNJ2R9HaL4ssfEN7FbWtrcLayxbhLdRYVyPvBfUCtjw1pHhS+vZ420PRLoOW8qVrVT5oB5IOK4f4dw7tetrN1ltVsk82C3ZwwiVxyv5817BoWj29t9k+zxqqwyyEKBwFfr/KvsMJltKnFVLan5vm2eV5ylQT93+upwGqfB3RF8XLrttCIvLlWRrERKbVx6Edq27rw3pdnLcT2PhzSbWVo/LdFhVklB55B44r0O6TcrZxyuKwtTiRoyrqCOM5r0KFCmm2orU8KtmGIqRSlNuysfP/AIptLK1sJZpNIgt44AypbCPcquD95T1wa8ZupFlneRYxGGJIVTkD6V9JfEm8sdIjF5eQGS1BCyKqBs59RXCNp/wx8SL/AKPdw6fcnp5UnknP+43B/Kvnc8ajVjBLofe8KuU8M6snuzyI1Y0xd1/FkgANkk10Xj7wbJ4bWG5hvob6zmbaki4DKfQjP6irPwp+x2t/d6zeWEd+1pF+5t5lOyRjxnOMBl6jNeRRpOrNRPocTW9hSc7XOs+GnhWx8U3t7bXGrG0nij3wQpFveY+3YY71s+P/AAnBoeg6Xr/h3+0WNtexLcSXUQba27qFHYYruvhho9neNYeKFtY4roQsrMF5UZ6+me2a9iSwgawISJCsh8w7lyMnvivpKeW0qdJKau3sz88xvEdd4m9NvlW8dLdmrngv7Q3hVtb8E2PiOwkF3cQKHkdYwhkjIGenoa8Z8I+AtZ19YZmT+z7OcP5VxcAqrsvb/wCvX2D4n0i3vdAutPny0L/exwQPbHSuE1g3lrZLa+aJoLeM7EYDLkD5dxrpqZbSr1PaSOXA8RV8LhvYR1d9G+i/4c+XNW0W+0u6kgvoXiUMVEg5ViPQipPDC+TczYOcqa7/AFrRbvW7u7vZr6Syin2+ZbqoaOID1BIyfpXAaSBHdz7XDxguqsON2O9fN4/CPDy02ex+gZVmCxcNWuZb2vYnvZPlb61iSEGUfWtC8fh+vWs1j+8X6iuWmj05sgusNuU1DA/7yNienymprv75qm5281oQX4mZ5OvAr66/YFsdtn4p1Lb1eGDOPQFv618i2P8Aqg2OTX3B+wrZ+T8LNSu8YNzqbH67VArOpsVHc+g8cVm6uD5DY644rTGKhnjWRSGFcsldG0ZWZ8UyaPqHib4gahYKWjPmyswUc5BpfEngfX/D8XnzWz3FuOrKMkV9O2/w30ez8W3Xia1aVbq5XEkfGzPcgetdENNgYYmiRx6MM1yqjI+7rcZVIYqNWg24cqTi9vO3+Zw3wA1i61PwLbC7WTfbsYlZxjco6EetehuabFbQW8YWGJI19FGBTXau6nHlikfF47ERxOJnWjHlUm3btc5r4racNV+GviLT8Z83TpsfULuH8q/M67+Uop+8Bz9a/VG7iW5tJrdsbZY2RvoRj+tflz4us3sPE2oWcgw0V1IuPTDmt4vQ4mZwOZvoK9h+B2rQWum6rDdTpDFEVmLOcADoa8eh5djWvpcclxm3ikCM479DTkrxFHc9Q8S/FpY5Ht/D9qJSvH2icfL9Qv8AjXB6h4v8WaxdxRtq16+5/wDV252D6YXnFLB4fTZmUzs3coMD+Va/hjQVs9UE8d5JjB3QHH7wDnaT6UsNS9rUUUjPF4iNCk5NnSeD/A13rVrHcare6lBNMwaKNQH3R5wSxY8H2rs/+FWwR3MH2PxL4h06ITDc4wRtI44B659q3PAtqkcMU+3EsijzD6mu+SPdCvBOCp/KvraGVYXlScbn5piuIse6rcZ2XbQ4PT9C1TRkvo73xEdXEYVrbzIAj4ztO4jg81ztx410lfEk/hp457q5QlH+zwmRMjqrDtjv1FeqX9mDfSXAXmSMo2R0AO4frXjek6VBpureNtdvLdhLc3skMDg4wu3cfwzWOOyehaKgrefkenlHEGKk6kqsuZ2VlpvscN49g8Krr+k3Xh541ne6dbqCPKhCF/uEfKc/hWfet/ph/wBwV0/ifQYtUtYvF9+G03U4o4vMhLL5U7/dIHGS5GDjNcnfN/pR/wBwfzr5nFYZ0JqLfp6H2+AxkcVSc0tU7P16+oFqp6ow2xf7/wDSpQxzVHVH+WP/AH/6VlFHS2WPCt60euQWfyCO6JjZiMlSehB7HIFfTHg20jj8tmxvCY+nrXyRFOYb+3mVsGOZXz9GBr648GuZreKRiCWUN+Yr6fJanuSifB8XUtYTXW52EWMYFSdBnBpgnt4VxNNGhx0Lc/lUT6lYbNxukRfVwVH5mvYli6MJcsppP1R8jTyzF1Yc8KUnHuk7FTUvLMwnXlgpX868n1N5beWezZsqJMkY6ntXp2qyo6+ZG6spHyupyDXmPiS4t01meSRGmc4+TOFHFcGcvnoK0rK59Dwv+7xErwu7aeX+RlTSe9UZ5Oc1d1HUI7izhhW2SJ0ZizKAMjsB3rImavkpxUZWi7n6HRlKcbzjZ9hJJOa7j4UzcXibWOHU8V587Yrt/hK/+k3q/wC5XoZQ7YuPz/I8bieN8sqfL80ex6U33Ttb8q6DjZ90/lWJpC/KhreAr6+qz8qoo5jX4z821G/HivIfiQrxWE7FAvB717frMZZG+XNeLfGPEWkyAkAkgY715uKdqcn5H0GU3eIgvNHgXiGTNx9BXR+C9DtfsX2+52TTOBsR42HlD+9noT6Vgrp82s6/b6ZCyLJO4UM+cDuc4BP5Cvqfwt8G9KvfDljqF1qz+WWRpHk8wpOgHEUSltx/M/h0r5GpGUo2ifrmX16GHxEalePMl08+h5Dp2n396zDTLNrkp94quVAHXJPFW5JLN4kto5Y2j4JAwQPY9hz617h8WZofC/hDS7PQYorFbuRoh5MO3aoHzA5XgnPZs9a9E+EHgnRbTwRNYz2cNwL+EC7Z1BLhhyM+2a4ZYdOagmfoGH4mqYfBPF1IJxm7KPkviPkw8tgsSe9T2em3eoytY6fxeSoy25ZfkaXGVQt0Utg4z1Ndh4++GniPwrqd1HHYXF7piSkRXsCGRNmeA+PuMOhzirvgrS9esdEljtooGh1oOI3dAStzCMrAw3qRIT905wR0qKWHbqWktD3M+4pwtDK1LATXPPRW3Xf0aPn/AF/S/sthb6hMlyjXcjxgycjehw4Y9mz/AAjOBWA/y17pr+oaHrfh19RjhbRNWv5zp97BCrzpHMQBKzR/wMzKNp6HJ7ivF9csv7P1a5scyn7PIYz5sXluCOoK5OD+NeofjDbk7spJuB9qlD1H2pR1oETK1SB6g6DqKUSDH+FAH3PKbY8fbJMHj7vWvJfjqIyLCUXTtCNyKhXGD616VuXykRudwySBXmXxyUf2Rpzr0Wdhn8K+Vw9S9RaI+wxFBKm3dnlHmxpnaufrU/hu6jXVZ7PpJcIGU+wPIqgx68VHo0Rl8Z6VgkAFmOPQCvbkrxZjkVeWGzOjOGr5kvv0/U9QkIWIY7DFZtxJ83Tmrd/J5cQ9TWTLKxmAzxiuJH9AQSSJWwwIqt5bAlkYg4/OpGk2ndUM8pV8jkdqCJtJalG7+8JVBDKeRWhEYmti8zBR1zWVcM3mFyxKngg9qr6hcNIsVjG+SfvYPQUkeK8ZGjzya3/M1R5cihkYOPUVFNZwzN8yj0qK2tniQbGP0qwDIpGetCYp0KWJglXppnR/BbwPH4s+Jlno1z8+m2y/arsN0Kr0U/WvoSfxh4J8YeOZvh3o1vm6soy1vepCHt45U/h47CvLvgHp2vXfw78eah4Xtxda9clLGBBIqsiH7zZJGODXQ6D8BvGfgfQ7PxV4S18/8JfApe7s3wYLhDyYgfX69favaowSgkz8GzWuqmNqOmrRTaS8kdH4312zl09dF8ZaxeeCPFemK02n3lo7m2vMDhk4w6noUbkZry7wJ451GHxj4Wu9SjWwt49Ua3vYWiaLy3lXG9FP3Y5OG29Aele2aTqnh741eDbrRtWsjpXiTTWBmtZVxNY3C/dkTPO3I/Lg1BrfgGbx1pmnP4i05VuxH9i1UA+U7bD+7uIm/vA8j2NbI80+edM1PxF4T+N3i/WktWv7HS72RtTt93zmB2xvUdwK5Tx54bl8Tz63488O2TJ4bF2U3bcNFkZyyjoMnrX0J4Z0K2tvjUfD/iJWl1i70qbT72UcLfW2391PjpuxwfcVf8b/AA5svh1+zh4s0fTLq4vlnYTyyyKAdu9eMD0FZzpJu5pCq4qx8R7JI5wjqQR0OOorRFlIbwJKuCQDz/Ovpj4+eFNI0nTvBeraHpVjetqdvDZixjQrLNwGDIRx7cil+MPw9s4/hnF43tdFuNIvYLiP7RZ3CBZIo2G1lb1AOCD71zunPXQ7KM4Smot7nzpa2fl6kk4yCrZBrppJt0Z+lZl6fKkRQMA5yan3/uePSooybPTz3AwwvJbd3v8AgcPOf9Kl/wCuh/nXcfDKOTVdUDT3b7raRWG47srjG0Vw138t7OP+mhrrvhPcGPWZ1VsZUHgV6OCly1kfJZnC+Flbc+oPD6KLZEByNoFdDHHhAM8VyfhKTzIE+djxXXp9zv8AnX18ZXVz8rqRs2mZ2qQ7o2BbAIPSuAu9Nh021njtRhXcyHJ7nrXoWqj90Tk9PWuC8TMyxNtdveuqO1zj1vZHBphtZnOOhArpLNyFFcrp7btQuCTn5+tdLanivz/GT5q0n5s/Y8DBQw8I+S/I8x+N935viC0tWOVW2z9CTXH6fqlzbWsFoX3QwTGaIgYaNj1wfQ1vfFhln8YzjqY4kX9K5VIWx61NJyhqjapGM1yyR7h8Ktfs9U16JroqurJbbJGUfLOueGHuO9e96FcbwuK+PvhlK2n+NtOmYkK7mM8+tfWegS7QrMQAPevsssxDxGHfNuj8x4jwSwuLXLs0dHcqSvWsDUwQp5NbMt/Y7cfao2I6hTk/pXOa5qtlGjZkbHrsNXDMMLTfLOok/VHAslzGrHnhQk1/hZ5N8Z4HuPD16vDBV3D8DXzkWAY7gDX0z4zuLPUrC6hhnjcvEw255PHoea+bXRUuTwOCQa8fPOSpUhUg7po+y4S9pSoTo1YtNPZ6blYyNjG44HbPFbvh3xBHplkIXjld0uFlQh8KB/EMDrWNcRKp4UYqMKPSvHpTlSlzRZ9NXpQrw5JrQ+0vg7ug8PgHyjBO5lh2D+BuR+Nepw7pLXrjA6CvBv2b9QkvPAFn5rl5LeR4iT14PFey2etWsbNaq3mzr95F/h+p7V9Zia9ONCNaTsrI/JXluJr4+eGpRcpXewt7ArxyR4zlSOa808SRMIXYZyOxr0DULu8ZWaHy4/TC5P61534x1JrOECaBZA2clWw34A9f0rhw/EOCcuTm/BnuPgfN6UPaOC9E1c8Q+IetT6XqUcUSbzPC6EMTtA9cdzXA2EyicQqoAwST6mur+LMkNxqGn3Nu4aNg4B9PY+9cXAw+3xqCFLcbieBXmZnUdSs9brofW5JQVHDR920uvyZPdt94+9UWz5ikcnIrR19tM0+X7Ikst7dnG8p8kceex6kn8qy2Y5H1FcUNj15CXvDGqMlaF2Mk1nzcCrJNCw/1Yz2r70/Yvj8r4HW0mP8AWahcN+TYr4Nsv9UhPpX3/wDsiqE+A+jY4zNO3/j9ZVNio7nryscUbqYDSZrnNBX6Uyhj61GWoAZO/pVUnmppSMVVkIBFaolk5+7X5vfH60+w/GDxPbBQANQkdfo3Nfo+TmI/Svz8/a5t/s3xx1r5cCWOGQe5Kc1pAlnlVv0J963fDF19k1m0uM8LKM/Q8VhW/wB0VctmKtu9Oa0JPX9TmyWXccHtWXplwiatGu7qeOev+NRtcedZwy5zujBJ/CshAV1q2uFCZDgEkcgexp4ar7OaObF0va0pLyPoTwa+5ECjgflXfWwbyx0rzbwlqFjY6Z9qv7uC0t16ySyBV/M1o3Hxe8BWf7v+1Zblhx/o9tIw/A4AP4V9jDEU6aXPJI/K54LEV5v2UG/RHcS5A5UGuQ8VWNn9hlOwLGJDPKp6HA5/lU9r8QfDF7HHm5uLLzf9Wbu2eIH/AIERgfiaZ4qjF3o10sbqwmgZUYHI5HWuuGIpVoNwknYyWCxOGqxjVg43turHzhr3jBNa1AWEts5i+0tLbyCU43+pXp0rOvXxdn/cFJr/AIXm8PX+kzS3sdwZpmXaqEbcDPXvUV8f9Kzn+Afzr8/r1pVp80j9hw2Hhh4ckNhjyYFZ+pP8if71WpDWbqDZQf71QjZmdcHjivonS/EWoyaNa2WilY38mP7RdN/BkD5V968C0RYpNesIZ4llikuERkbowJxz+dfRvgPR4tNvb3S41ZPn3QCTnA7d+lOpj6mGhKNN2bFTyijj6sJ1ldRex1nhD7FDGI5NQE1w/wB4yE7mP1NbWti3hs28+aOFSMZY8Vztjpnie3vn/tK6s5LVeU8qEqR9SSc/pU/iQatcukWnPCkuwMnnRl1P4ZFfN1Pene59nS9yFktjg9R1K40HVZJtMljubFjuuLdGyuO7Adj9KzdZvI7vUJLiFw0ciqyH1GK6vVdJ1KPTLm41r7I0rKRH5CEDkd81x+qafHpNnZW6Bt/lZYt97P8ALHpXtYbHTlSVCTur6HzOOyqnCu8XFWdtfPVFGR+arytSsc1DI1dBxEMjc9aZpt5qtt4mtlsrq6tUePd8mQHGevoaSQ9cmt3w7FHqUdjqECqy28vlSnuOf5VFSq6a5om1GhGu+Wauj0j/AISjWtKs7dptUiiIAzvt9+SegY4wK7DTvE2o3fhq4uZ2EU8QwWVdpB+hFacGmaTqGmRtPHGUVRncuen9az5BphsrpPNjiwwxG7YJ+tebPMsRJfHL72erDJMEnd0Y/wDgKPKvE3iTxBqElxps/iGS3k4kUxqyNGSOFYjHDdq8c8WTXl3LbXM0888wkA/eSliG6Hqa+vG8PaFe6TLdLEgkaP5t6jPHTnvXzR4ss4l8R35VQsUcpfHbkVvh8bOq2pNv1MMTltKhG8IpeisZfwmU3Hxi0KIQpMBcYkSQDaBg5J9hX3x4ZtoZtqrbiURjy1JQBQPVeuB+FfFf7LNrayfGIXV/btdmGF5Iowudzk4B/CvvXTzJpuk3ep3E8szJC8rIVCqoVSdqqOR+PNepHY8WSvKyPnX9p/xBHqHjC00G2ctBo0WHOc/vm6j8BgV738LYRJ8OtPN0hzcW+HBOCwI9fWvnHTvhf468W3UXiQWKCz1S7Z5Hnk2SqpbPmEH+HHA4JOK+stLs7bT9GtdNwphhiWFQw4bAxXLSjJ1HOSPr8/rYSngsPgsPK7hfm9ev43OO07T5NJ1jUJ5Zhe6bfBYL62lkMhjIGEcA9AV4KnPrmuO8bXPhGO7bwXcRRr9rk82JVjIDmNSTsYcCRByMc/LXSeMpdS0RZV1C/jGnTXnk28hBBg38w7jnkBsqT6N7VwXiiNte8B3N9eadcpqCzNLbyWw3S215E22N8DOCT8jdiCM11HyaPCdDuNWsdT1XWfDFvY3y6FMZLmRt7Lqiq+5ZWUnl4wQxx2zXE/Eizgl1i512w1ux1iG8YT3UtsrRrDPJ8xiCv8zAeoGK6zwTqd5oOr39zFCbzWNSe4stX8Ox2siXMQPJkjA4YcEkZUjkdOa8r8Q32nXN3eTWVjPY7rgmGAS7o4owMFSCN2c+/HTmkBB1HFId2OWI+lVVme3by7iN1PXkc4NWkZZFDLyPUUACovc5+ppT5Y43ilCJ3UUjtFGcNgH0AzQB91MljCuPOmxngFR1rzj46Q2K+F4pE80uLgH5h7V31zs3DdHuK8gkd64T4wpJP4EuWki5jljYHPvXytGr760R9fVo+4/eZ4Wjq0rKFAwpPNWvCEZm8U20jY+SNz+lZ0TBZ/qCK2vAS/8AE0nkIyY4ePxNe3N+4zPh+mp5pQX95fhqdHrU370Rrjis3JMmSas3rM85doyv1qsfvda4rH71UbVgZv8AaqORmNPfYB8zDNQyMMfLSZx16um5Xum+Q5xWfo0AaV5mYH5uD7VPqEu1D2OKisBJGik5wetNbHztSrGWIV1sbinAo+tQJJwKd5lK57ft1ynrv7I2urpfxO1DQ5H2xarbeYgPQyJ/9bNfXJr86bTUtQ0bWLLXdJk8u+sJRLGc4DAdVPsa+0PhJ8XPC/xD02JbG8jt9XWMG5sJTtkVu5XP3l9xXr4eanBeR+HcTYCWEx83b3ZO6+e/3M6qbwzoR8Up4pGnxJrCwmD7ShKsyHs2OG/Gr7Mc4Uc092JzVDU4rm4065t7S6+yXEkTJFPs3eWxHDY74rqR88eUal4j8P6z+0RpdrZX1suoaFbyR3TyMAJQ/HlIe7A817FfW1re2U1leQR3FvOhjljcZV1PUGvkHxF8JtJ8NfGnQtJvtc1HUBqMRvPOJCTG4DckEDp35HtX1lo0k0mnwmfd5gUKSRgnHei6egzzfw18GLPRfiBZ6++vX2o6VpqMNL027O8WbN2Vu6jtVr9py6jh+DGurLjMwjiTPdi4x/KvTG+UV8+/tieIIY9B0nwxHIDcXdz9qlUdo06E/Umpm+WLZ0YOk6teFNdWj5h1EZC+tRwN+52nqOKS8k3S7RXO+Kbi7tYY2t5pIgxw2015tB+9Y+44joe0wzmvsu/6FDUf+QhcD/bNb3gK4+w6oLicmKGUbVcjhj6CuVhkeRS8jFmJ5J6muy8Gw2+o6W8Ukixz2UokT/aU11+2dFqa6HwqwyxMXSk9z3Twd4w0C1RRdalHHjg5B/wr0ey1/R7q1+0QXqSRAZ3AGvEvDvhRtSMV6l7cRQLy0EZAV/rxmuz8NWSw2moW8UeY84H+zWkuIq8VaKX4/wCZxf6j4SpJynKX3r/I39Q8ZeH5A0cd1K7DjIgcjP1xXF+KNa04Wv2hrkJETgMykcn8K0YPAVncXP8Aaiz3YJX7iTkJn6Vi+K7CG8urXSnj3qZMuqjkgVvHiavtyr8f8zn/ANQcGteaX3r/ACOJ1e+m8Not5qFm7RzvkeWwOAemfrSW/wARtLXBNnd/pVL4967DHFZeH7TLMoDyF+WVR0FeUx3UynII/GuCm3VXPLqe1WpU6EvZwex12vakura/dahFGyxSkbQ/UACq23fwMA1z631yOQyj8KDqF3/z0/Stjlsdd4ehnm1m1ht5IxMsgdC7YB2nOM+tesaL4vuNcg+03Szx2/mtGltF6qcfN6mvn3T9UubXUbe73ljFIrkDuAeRXvPwzh0HWre5so7hZbW4lMqFHw8e7qpA5BBrnxWIq0qThF2i9zrwOBoVqyqyinOO1zttF8W2b3MdgtpPC54+baR+hrP8d+ILixlaAR+XHgF5fLLlR7KK2tO8DaZoU3nQCGONmBwgxk+pJJqbxFa2L69GZpUdJUGSrZxivGXLzXWx9I4zcbPc8V8XRtrGkXV1bzSlrdN6yGIxOjDniuO8SaZlrGSRVhd7VWbYv3j6/Wvcfiy+n2Hh8+QqMu0lgvG4CvmfW9cvNW1Brp5DEuAscaHARR0FephJymtNjxMxpxpaPdmoNOjIw0jn8KVdOt167z9TXP8A2ic/8tpP++qRLiZJVfezbWDYLHBweld1meSj3j4T+Jv+EZ8PSaWiyRXV7eqsBdT8qsOX5/SvULh4tNty1zf6lBvJZRaQsxc+pIB5rl/Bl9pni7wpbtpksZKYFxG/MkTAfdC9ue9er+DryO50gQTKBIvBDDmvKxuYVK8YwmrKOlj3styajhJTq09XN3bMbQZ786LeXEk9y6iMtEZhhjiuD1C0e8RxJot/qUrjInMw2L9BmvWtVuDAmyOwluImQq3llQB+dcv4fk+ywTQzwmIqWKKWBIHpXnwnbVHqzo3VmfPmveFdS1LWriKORYrW3AJDZLbz2A/rXn1zG0GsR28n3o5gjfga9f8AH/ia10ZdSuIfKa/uJGSEA/MvufYV4fbuz6nHI7FmaUMzE8k5r28PKco3lsfN4ynShK0d+pJOd17cuevnNz+NStzg1HN/x93P/XVqeP8AVg12QOCRNc/0rPnHykVoXHIB9qoz/dNUIvWBzAtfoT+ymnl/Ajw9/tLI35sa/PWxP7hcV+hv7LmP+FFeGhz/AKhv/QjWVTYqJ6dQelFB4Fc7NCOUgCoqfKflNRqaAI5uBVaWrFx2NVZD8laREyZSPL4r4b/bbs/I+K8dz2ubBGBx/dOK+4oj+7r4/wD27rIr4k0C+xxJayRZ+hz/AFrSG5Mj5rh+6KsQn5qrw/cFTp1Faog7HSrpjpEC/wB1SKrT3TJOrHorA03RTnSx7O1RXIHmgN90nBrPRMdr6HQeENMg8UX4u9avJ5Yy5EcbTbVQZ4AFexeHPBfhPSwt3HaxSSIN3mSNvC+4ryTwhpN1Lb+TYxWbykkFp1LhB2wK9d8F2LWksunSEOGtwSCuAG74HpXj42rOUn7x9Fl1CEIJci06kWvajpWozNBbxyXQTjcEwmfYmucW+1PwzcW0Vr5tzpl/L5JtJOsTH+Jc9Pp0rsYvAuizX/8AaMtuZJNu04lIAOeuPX3qt4ot7druzt1jQqkoCg8AU8JjZYeadJ6lY7LoYym414proeU/Fbct7oaMCCtzIORj+GuQvW/0k/7ortPjVMr6zowRgwSd1yP92uIu2H2kn/ZFd9JuUE2eNXhGNSUY7IgkOKo3x+Vf96rkrLVK75UfWtkYMoPuVgykqwOQR1Br2b4V+OrnV/EEK6gkUdxFEqBk/wCWoHc+9eOOu5gqjLE4Artfh7oF5HrFtdSK8SsGCk9c1jiVBwfMd2AjVVTmgtOp9M6zrltIIbaWV4mdcqEHU/y/OqN5qJt7q3nvJ7k7QFjLbD/6Dn/Csbw/qQhP9na6uwf8srg8qfY+laWr3mkafD50d4Ly4x+6jGDivCslofUcyepnfEnVz5SKEAyQduetefa1qE2o3jXMqqnAVUXooFYmv+KL2bxhNFfkm1HyZx9xvWmT6xYKSv2j8QpP9K9fC4fkgn1Pmsxxbq1HFbIuF/eopW54qh/a+nn/AJeP/Ibf4V23gPwg3iTT5NWnuHtNOQ4WUxnMh74B7e9dM5KCvI4KVOVWXLHc4jUJo0tZGZwAQQD71yljqOraXqMs1hdTQt8pZVfhgD0Ir3qz+GPhGFLidby7vkXPLynywT3AXFeQ+J9P0+O7a10JJZbppzGdzblx2CnvU05qs+WKub1KEqEeeTsfRngbxNa+JPDNvJZXXk3BAzxnYw6gitaQeJlO1rpJM/db7PxXk/ww8KarotnPYX0wi1ASLMBG2fL3LnaT39xXe/8ACSeKraIW5sbafHAkEuAfw615FekqdRxR72FxHtaUZvqjRv8AVbjStMnl1S6jLMhUKi7QK+Zte1WbU9TvpYmYQySn5QeCB617B4ssb+7s7jUdYuhkIWES8In59a8OsZodNuLnzFe4iZ/lcfLkeuDXXl9G/NKOrODM63wxeiOq+B2rN4b+LWj6pdJtsy4hmJPADcA/niv0U06Uukbo25WAY45BFfm9bNaXcC3FueM/QqR619YfsxfFC88Q37+Fdc8o3CQBrSVRguF6g++K9GFTWzPHq0bLmR9Cqy9SeD0FRagvnWhjilVJX4j3fdLDkZrPv/Ot33rmRD2PODVcXxgtpZrpC9qgDSFVyYh/ex6DvWpijnNe1X+176fSNVsEe0mjNu8ZUje2P3kLZ/i/jjYcHp1rzK18QN4I1i9kvbk3/h1pVt7+4zn5G4jugP7y/ckXrxmvS/Gt9aXuoR20YeK4ljDRyFCYLkDptboXHXGclenIrxfxhGsltqmpQ3FhJpbTi28R2V7HvWJ24S4K9VYHH7xfvKckEio5i0eQ6rqmreBviT4m1W71SY67cE/2ZqgXzILiCU4aRSfvDYRgjJBFeRat5P8AaNytnPLcweYdk0q7Xk/2iOxJr0PxLL4k8DC88EeK9PFzagG50phMSLVmOUuLWUfwkdQOD3wa47W9Ut9Q03S4V0q1try0iZLm8izvvWLZDyf7Q6Z700wZhGIgZb8qWFZIpNysQPSrUUXWSToBTJs7dwGAeB9KZJ3Gh/D/AMU6xHYTWtnGba9TzFuDINkY77u4Pt3r334eeE9J8K6O1nHp8FzM5DTzzBXaRvXkcD0FZ/w9t2tfBekRzBlf7KrsP7pPaunh0m4u900MKspP3mJGT7YryKuMcpWtse9Ry5RipX1fkdFI9luI+0TE9RkVx3xRt4bzwhfCOSb90nmFT3Aro/LynykBsdTWB4qy3hrUUkUgm2fI/CvMhVfMtEepOhHler+8+bzIAcquM11vgaErY3N47bS7bVOOwrjM/LjvXd/DSw1jxG01hYiFLazjDONnzHJ9a9es3yGnDWKw2Fx8a1fZJ266/wBXJrnzmBKygj3FUJBKnXaa9Cg+HuoXJ+eQIaJfhZqjgsmoQeysprh9pE/SZcRYGptNr5M84MnHzRke45qKWRezfpW74h8Oalo0hjuVUjPVTmuX1C6itRibcCeg21cfe2Mp5ph5r3aiZRv5PMuliDHHU1ehDbRtYVkwyGa8aUAhTjGa1o84FaSVkefhZ+0nKRZTeQMkUpDdKIhxUwFZHtQp8yK7LkYPpXpv7M+l+Btevr/wh4msVh1jebjS7+GZoZ8d1R1PUda85IqGSN1nhure4ktrqBw8M8bbWRh0INdOGrezlrsfO8R5HLH0FyP3o7efkfb/AID8PeNPDmrzWOoeJF1/w4YybaS7TF5A3ZSw4ce/WuvmOxHcKzbVJ2jqcdq+bvhn+0jNp9tFpfxEsppQgCrq1om7cPWSMc591/KvbfDnxB8E+JI1k0XxRpl0SPueeFcfVWwRXrwmpLQ/JsRh6uHm4VYtNdzxG1+Imuar8bZdVm8H3Gm2cOnPaR/2jauJOG5KPjAJ/lXtPgjxHPrCMs1r5HkgAYJKn860vFN7o8eh3Lanf2UNu0ZAeaZVGccYJNeGXHxq0TwboSaXp1nPrOtFSdgBSFMnhmc9fwzXI6bjilUvpYulH2tPkjG8rnuHjjxXo/g/w7Prmt3KxW8Q+Vc/NK3ZVHcmvh/x34o1Hxj4pvvEmpjZJOdsMOeIYh91aXxt4q8Q+MdWGq+Jr/7TKp/cWsYxDAPRV9fc81kW67p4/MwSzjNRiMRz+7HY+zyTIpYO+Irr37aLt6+ZmwwzSRyTrby7ACzMVwK4fXNZOokwxx+XCrZ56k17j4jkRNDmjjQL+7IwOO1eCrpd7ub/AEduSeaWGSbcmeRnOZ16kFT2T3H2Z/d1raDq0mjXxulhWZWUqyE4yKzFgltj5cy7G64qaK1uLrHkxFveuiaTVmeHQU3Jci1Pefg54nN1pZ/d84OEByR7Vu2nibSrWadGXUvNaT50hQ4A968e+H9tq+g6kAxALjcI817doGpaPcwCa9lWG4/jVuDXjVoRjN22PpMPOU6a5lqbOheII7izkNpb3EcQz80qFcn8a8P+MHjLUdJ8Rwf2RdiG6ALOQAcA9sGvW/EesK0Bt9K+dMcvjgV80+MNL1C71u6vJH8xjIQc9cVthIRc7y2Mcb7V07Uld+Rg6jf3mp30l9fXDT3Ehy7t1NQipEWMOYHI39iB0NOktzGm7eD9K9dI+Zd27kYPFBanCM96u6Zps1/L5cKknvgUm0tzSnRqVWowV2yhXSfDbXDoPieGdpCkUo8uQjt6Gr1n4NXP+lXD4/ux/wCNej+HPBGj2ugfbre3WSVoyd7DJU+ma462JpOLjue9HIsdhFCvVjy66X3O2h8T3Ekastul/EUww3gYH41T1PV7yOFZLXSYLMt1Z5wx/ACuYjsbzTfKnhVyjAHHUEehrSvtbhayaK20eKGZlwZMZI+nevLSUT0ee97nH/FHXZP7Ce2VzPK42syjgZ6mvGlX05Fe2Posl3cxJIn3znB9O9Y3i/wTYxtHJD+5kYnIQYyK9DDV4U1ys8vEZfWxtVKnq+iPL6UDNdHNo8NmWM0LOv8AeJPFV5Bp6/dhH/fNd6mpao8Sth6lCThUVmVPD2tar4f1FdQ0nUJrK4HBaI9R6EdD+NfQ/wAAPGlxqWhXCajcvJcQTlWmbqQ3IzXi2l+H5dSjEsFiix9mkG0H/Gvafhb4NtfDzyyQ6jFfG+gTzUiTCRsOdvrntyBXDjXTlB9z2ctwuMp8tRwapvr0O91ey1S5JlXWr9oW5WK2iUbfx6muTvz/AMI6LrU9Rur5ohGSEnfPTvj1rcvZtY0mArp11iM8hHXdj6c1578Rb29utPeHVXkeSZCq/LhVz/WvOou7Sex6tVyatHc8L8Q6k2r63d6kw2meQsB6DtVC14voc/3xW/qHhq7tgWtmFzGBngYb8v8A69YuGSeMMrKQ44Ix3r3oyi17rPlcRh69GX72LTZJPxfXX/XU0qfcouB/p11/10NJGeGFaROaRPL9xfpVOUcVdf8A1SfSqslWQWNNIMQX0Nfof+zCyt8C/DG09Lcg/Xcc1+dmm8BvrX3z+x1eC5+COnRn71vdTxH6BuKzqbFRPYix8zFJO+1aYrbpz/jUd62MCuY0QFsxbqSMkqDTnGLQemKjhZfJHc0AOuf9TkVTX5karU7brY+lVYOcjmrT0ELbn93XzR+3VZh/D3h+8IyY7mRM/wC8v/1q+lrf+Ie9fP37cKr/AMK70xj1GpqB+KmtY7kvY+L7c/JU64yKr2/8X1qdTzWpB1vh0CTSeByshzS3UKk8iovBrq0NzCzAHcGAz7VqXcOOtYt2kWloafw81Q6frMYkOY2wpzXp974isrTWgyzzRTPHgleFx7nHArxBS0MgZGKkHINdt4S8T2888dvrXnQFRiO4jGQw9D6V5+Kw65uc9zLsRJw5Ox6VpfiRppzb29lceVn57g52H8WwT+Vc34y1KASDdMoUPuZ84CitK613SRAbfSpZ7u5cY3P0H1Ncz4nsoo9ElhuGEk1wMHPUk/yxXDS5VUTsenVUpx5F1OG+I91BNNoxhnSQ+c7Da2eMda5W9lxccn+Guk8SaM32TTY7VA0tsxycjJXHr9a5DWY7iGfbPDJFx/EpFe3TaaPDx2Aq4So4yWncSW6UH1rR0zQdQ1ILJL/o0BOcsPmI9hUfg6za41AXTxhoo+hYcFq9Gs41ZN2cnvWFeu4PlifQ8N8OQzBe1rPTou5maPoNhp+144N8o/jflv8A61dl4cksyTa3T+SWYNDN/wA839/asjYOxwKeq478V58pOT1Z+mxyXDfV3h4xtHy/M9MtIEvLYrJsEqfLInUZ7EexrPvNFWKN5IwoJHYVydhq19p8olt5C+1duxuQV9K2v+Eyna32fYomyOpY4/Kuf2ck9D5fE8NYqEuWnaS77fmcB4r8OW11dy+Y0sU3mN86Ng47ZFcNqvhnWLUM0bG5j7FH5I+lem3lxJd6hNNNgMxBIUYA4pjx/Ljgj09a76eJnAuXCGGxFBKrpNdV/Wp5T4SsRqfi7TNLvPNEU90kcq5IO3PIr234l+L7m11D+wNI2WtlYr5GyI43gfyrjTplu3inTLjAjdblGEoO0rg56+lVfFd5Nqfie+u9od3mY/uhkEDuK9XBU44uqpSWiR+fZng6mUqVK+re/kdn4G8aaVpXgDWdJ1BpVvpTI0HylvM3DgA9sV5haCRADySp3D1BznI96t4zVxLuBdFl086bavO8okW8OfNQd0HOMGvbpYKFKUpR6ngVMRKvGMZvY9A+FPiCG41gxXtwfPuFCtIzcs46E++K9s+ywxr5kk0Sqo3FmUcfjXydpcjQ6gk0WRKPun37ZrtvGPxJvda8OWuj20ctqSmLxww/eEfwg9cV4GNyedTEr2ez38j6ChmUY4VVKm+3raxofErxlbapfGw0tPt0Mcyq4CErOc/dAHJHFeW60Dd6nPL9mjs1LnFvEhVY/wDZAPP51qaXfXujrbX2m3Elpdea7LLGcHGNuKz5C8kpklYu7uWZickk9TXt4PBU6MOWK0PFxuKlVtzPUq2yzW5PkNsz1A717H+ydqFunxZhW/Cm4+zOLRs4w38X6YrzKzi0w2N7JfXk0M0aD7NHFDv81yehJICgevX2NR6Dqt3oWu2Os2TFbizmWVcd8HkfiMirr4WEk9NTljOUUtdGfpNNKjQlGR8+5qfSkRIGkY7STwa5rwtrlr4i8N6drNi4khvYFkUr0yRyPwNbWu30WjaS13tkle3j8xoIkLu6Dqdg5OPYHFeO1ZGh5t42j0seKbzRrPV5LeO5tGOo6SxKOqfeS7tAeGZG5IU/gK8R12SC81iSx8XXBn1XS4hPNJaEiLXNJBG7ftxlgGDD3BFem+PIvCnxP8I3Mx1myk02AM9teRKYr3RZzwPOXqIieDwuOuD1ryv4XzWrXer6L4stXHi7SLGbTNLu1A+xzLJGVSORxkfNwVPAJI5qEWeafEzxT4e1zwrYaVpF3qwj0i+mXTra+VZW+yP93Ew+YYx9w5HPBrz6OPc4zVm60u+0u/nsNTtZLa9t3Mc0Mi4aNh1BFJtEcZJ/GrsJsjlwxCDgdTWn4d0fUNZvVTT7Zpgjr5j4+WME9T/hWh8P/BGu+NtS8jTLVvsyMPtNy3CRj0z3PtX1VoXhfQvC3h+GxWOGOVFBwqgc+59a5sRiFSWm51YbCyrO/QXQtBcxQzXkjeQkaAIQAWIHXjtXQm5hiAjVlVQOBXLN4wib/QUgmaVTtXaM5HvjpTIY9Q1BTO1xHbDcQFxuP414yvN2ij6FTjTjeTOgKaefMCGX93ngnr9KyfFFvbzeHb9VhfzDauVO7pxWlIqmRwmFkXkgdTmq14oksrlTyyxMOvqprjVZ32Ro6Omrf3nyXMdpXaoXmu8+B3iaDw341Zb2Ty7S/QQOx6K2flP9K4a9BE7rg/LIwx+NQ3OfIlZchtpKn0Ne/wAvPGz6ni+09nLmXQ+3GiSNQyEYPNV5ThThqxPhvqsmteAdG1GVgZJrRN59wMf0rQuXwTg/jXiyXK7HvQlzJM5L4iaLJqWmyGIgyqMrXz7r9vKboLP99BtIr6cvnzGe+RXg/wAT7QWuvllGFmG4fXvXTRkehgFF1HGXU5ayt+laCpVa0bHWrqdq0k9T7DB0oqOhJFUtMSn1B7VNaCYqOVFZcNUppppoVSCkrMrt5qDaMSL79aqS21nM+6W0AYdTjGK0Gppq4za2PLxGCp1dJK681f8AMpvDbsFSZridU+6kkjOq/QE4qddxXEa7MYGT6VLRVObluc9HL6ND+GlH0SQxY1Vi+SWPc9qilJB46ipmNQS0J6jrJKNkjZ8QXYk8PNPnrCT9DivIdNkv7ybaLuYKD8x3dK7/AMQ3fl+D5ucEAr+dcd4WjEcO9v48E11Ufcg2fnFbBRr49UXsrmhBpsG7zJd8z/3nOa04YduNqgAdMVJCF3FfbNSqvPFYSm2faYXL6NKNoRSNKDU4poUE0bLdREFZF/qK7i31rw39nja4vJPM2jIEGSDXnqZwM81MmMEd+orCUVI2WSYefdeh1ms+KLfyGh0uKRiRgPIMY/CuJmgZyWYksTkn1NWe9BNUvdVkdtDLMPRT5EYV5olncuZJINkv99ODWNqmhzW9uZY5PNROSDwcV22M1DcwxtEyMMhl5ranXlFnmZjw5hcTCTUbS7rTU87WHA+47+4NeieHNNjsdNjUD52AZz3JNcrZ2hGsLanO1Wz9RXd7vLgU44Aq8ZU2SPO4Hy21SrWrLWPur9STAUYwK3vDGvtpUU1pcRmW0mUgr3Q+orBVg7gj7tTdVPpiuC1z9MrYOli6Tp1FdHsek22l3+mQ3Fq0coMYztOcHHcdqedIs2UiSFAfUAV47ZXF1Zsstpcywv6oxFX5/E+vvGY21OY5468/yrJ033Pj63CNVSvTqK3nv+p1N3Do+nXFxqFzJwp2RR5+Z8egrhdWum1C+e4dditwqjoo9KbiSSQCWQse5JzUUg+U1olY9rL8ho4Bc796Xft6FSa1WSRY9oO44qzYaJaWjFo7WMtnlmAJqO2bdqKHqAma2CTI/wAvTvV8zWiZvDA4etV55RTa20HQwquMBR7CrlrJJCztDJJG+3go2DkVBGAowOlXtEtZL7Ult4pIUO1mYySBAFxzyazep6E40qVNuWyIJ7+9YYa9nYe7ZqO30yXWZp2dzIlvF5spfLEgdgPWt+Hw1p88iwL4k0wzH+BXzitjw/4U1bQNdj1CG/t5QFKtGFJDqexpqx83js2wEKUvYtc3T3X/AJHk0lpEys0ZKnJwO1Z13p8NyNt1DHLg8bl6fjXtviPwg+qyG5tbW2tJicv5edrfUV5r4n0ubQ7v7Ncxje5G1h0I9q0jJrY8+jisFj4JWtLqn/VmeWeKtMSymN1ApWORsOM5w3rWLFyc9uleh61ax3VjPCyqxOSqnue1eZxMVueUCYOCM16uFqc0dT854iwEcJiLwVoyNEHNuv5VXn6VKn+qYehqKb7ldZ88P077pPvX2f8AsLaks3gfW9MZvntb4SBf9l1/xr4x0/A3L6V9A/sXeJk0j4lz6HO4WLWbby1yf+Wqcr+fNTPYcT7Uj5kJGM1Det+8C4p8JwS1VLht0/U9a5DUuTlvswwO1UUZgjDOKvNg2+ORis5DkOPSgaLSD/QOeaq2p+brVqNs2DVTtW+bt1qugiWP5ZHHvXzx+3FMB4I0iDP3tRDY+i19EM2JDXy7+3LqEZTw5piuvml5Z2XPIXAAP51tHchnygRsd1/2jTk+8KWVM3THtnNO2/OD2zWpAy7DbAVzuVuo6irOmXutl1itp5Zc/wALncP1qKbmJvqK6jwxaxx2isVAcruYnqaipNRR24HCPE1OW9kWrW1upIAbgp5nfZ0rT0tVCeXKANvrU0SBYFJ9KdHAHbLDIbqD6VwSk5bn3OEy+nh7ezRuaRrHlxzeTbCUwpu3u23I9vWqcutR3l1519HLbueF3rlF/EVd8N6Dd6011HZxxMbWAzuJHVPlUc4z1PtWdNAu3KhuSOM8Y+lYqnFO9j0KGFhGfNC10NuCJroKpDIv8Q6GpTEjLsdVZfRhkfkamjhVVG0AcdqZcfu493YEVodvs1q5FF7G3gy0EaxHOSqDAP4U1bgwkyKeOrD2qfdvJJ7msvUm8oSpkDP3fxrKpG+pdGqqC93Q6CB1kyQcrjNTHk8KfxFYOnSSsFV8omAAqt/WtiCONfmTcPbd1rBqx9Rg8Z7aN7FmNT1pm3Y+3s3T2PpU0a/J9a6Lwj4J1vxZMYNNtJ3Uf8tFjyFPbJOAPxIpxi5O0UaY3F0cLSdWtJRS7nJqAZZQw9OfSmSsY1Kkg91NerWfwN8bXVsLiOyMbPklbh442BHGMbzXm/xQ8Oa54Jl+y6rbPGSRtfYQjZ7ZNaPD1Fuj5/8A1jy+omqdVN66f8OcZ4nuFIWNT8z7cY7eprMimlhkEkM0kUnK7kYg4PUZHrTWdbi8iM8nlh5FVnIJ2Lnrj2pbiNfMkRGDqHIDAEZGeDX0WUR5YSR+WcUYiWIxKqdCW0SSYxxorPIx2hVGSx9AK7DWPh/q2neEU8TG+0ue2G3z4I58XEBY8BoyAau/ATQbHWNV1e/1O6ktotItfOEiqrLvY7QGU8kdemCPWvWvh54WtfHHg7xhvLXtxZ7ra1ht1VPM4yjZY9fxr0513FpLbqfPwork5pLfY+ffDmmy6hqB8tSUhjaWUhguFA7E8Z9qh0/R77UjeSaXY3FxFaoZpyAD5aZ6tXtvgn4f+ItH0fUbeCy0281SGSWNg6BUiIHOZnwjEdQBnHNRfs/6Le3dp4vtZoLZdN2h3nlY581eyBev6gelRKslUlLyOqNByw8YN9X+X/APN7Xw1bzeE/7a1LUvsEEMP+jReQzvcuTzt6DaDwTnPtVb4baAPEnjjR9G+0QQG4uV+aYZTjnBHfpXd3nhe68SS3WjwR6yLTTFCaaAA0eScuzj3J4245612lj8PWstE0/U5fC1vZHSrCRJTuIkvrhwcPv2kqV6gevTFKliF7PfVlV8L/tCjtbT7tDxD4v2cNj8UNesbeO1jitrnywLX/VkgDkY4H07VyoHNXLe0urx7yYkkwsTI0mck+hPr9aqJ93djn0rpjrE82q5Obk+p9ifsdSXVx8N44ZsmGG8l8nP93P+Ne0a/oMOteT9oUB7d/Mt50YrJE3sRzj1HQ159+zLYWtn8LdHEEgKy24dnxgF2OTXqwt2Vd0U7E/gQa8CtrJmsNj51+Osvh/T9dtLfxDZ6hoWvzN5dtrOmwbo9QgYYkjkIHPHVWBI69K8m8HfDrXPDvxFnuPDeui+P2I3OktKn7nUkB/eWUueFfbwF9cYr6K+I/iJJr86XremQan4WmkVW1Kyk2XWkXIbALKTngkHcMY75r548TavrE3jFNHs75dU1W4u2ku44tsJuJrcnypEP3fMbgkAZOKmMS7nlnxE1y58ReML7Urq2e2ff5SxSj96irwFc9yOmTzwKxdG0661/W7bSLBDJNM4XgdB3J+lbc/hbxVqOoW1xfadexnVp5cXUsR2tIpPmA/7QPUHBr0HSLzwj8MdFM0G681yQYxkeYzen+ytY1qvL7sdWdOHw/tPek7RR67oUOneCfC1to1oqQpGoLOPvM56k+prCv8AWjqUjwRu8qZwSFNeC6l8SPFWq6/HqV0IEgjyBbKcLj1J6k+/6V2egfFPRbGUT3uj38q8FkUqVLfXOa8+eGq3u9T1qWMoL3YuyR61bQw2cNvFFawZeMMWcck+hqZbrK/u4YVwSCADXCeH/H03jPxpDbQWi6fYQQO0cCfM8rep98dua7iK1lYHdFKMHgYI4rmrRrU5WRvTlh6iu7HRzXenn5ltZFz1JasXVltbiN0WCRd/BO/rVqRM44yKq3KBYB/DtOa4fbS8vuOxYWHn958z+JPLg1m8gij2COVl569ayDuk38knaf5VvePoxF4u1RR0+0MfwNYaKwILDbuHGe9e/SbcUzwKyUZNH0X+zfqH2v4V2sJOWtJpID9M5H6V3M/Xg8V4d+ynrqxz6x4albDORdQDPXHDAfpXuV0hXnrXl4qNqrPXwU+akjNuzhSfyryj4xQK1lDckcxy4z9a9VvAzD0rzz4qReb4bu1K52jd+RpUdGehSm4zUkeXWy5ODVyI7TtJ+lVdO+e3Vs5461bA9a2lufe4WPuJomQEHrUlMj6YPWn4qUetDYKY1PpppkzGNTD1pxpppo5pCUhalpDTRg2ITUUnQ1KelRv0NWjnqq5z3jSZ10F7cZxJIoFVNOjEaiPp+7GK0vE9qbiwGOsbh/wqgnyvHIPoa6E/cSPlatDkxs6lt7f8E0Lab97EfUbTWgvWsMOVugvpzW3bHclYzR7uBq810WFFPPTjg0iUr8YrNbns7RuKBzTgtCilPHWlc2S0Gk4qrI+6Rvrii5mZS20Dj1NQQZ8sE9TzTsclWrd8qIEhVtbt5RwQjZroW2tbjnIx2rGs03apnHSM1ZmmaEEKSARnH0qajbsGXcuHjOdvif8AkaSrtQe9TsflAqvv8yFGB64NTE81CPpaUlbQFPyj9KIRlyx6L/OmqcA1JGNseO560GsXzWFQ4JPeoblgkbtUtVNTbFu5/GhkYufJSbG6XlrmZjxtAArTF5DDH85O4nBwKy9FJ+yyTkcO2Rmqt3eK99aQ52+ZLgkngAUWuzwYYv2FKMr7/qzqxIpX7wpcKCrtg8jFQR25yD5gZetXLeyur65ht7WFpW3AsF7Cs0m3ZHsVK0acHOo7Jbmv4T8I2+qXwvtQtT9hik+UKMeYw9+wr1TT9S02aG4S3u45Fs22SbD8qHH3c9zir9/8OtaXwWjWxkigkKb7ZTiUxkfMxPY+wOTU2i/BmzuvDMWn3Vxc2Fs4yLWLG7n+JyR9412U8FUk0rWPxvNc7p4qrKq3peySOXuPGOkJeJbpd23zNtwZV3MfQCuO+LFsuqWpubeMqY/mQnrkVvfEn9nG90mzfW/C10bl7QidYDwx2845J/Q/gKqP/p+kwu6FXaMFlI6HuKVSjKi1c5qGJhNqdJ6o8RDBULKCznufWvMdQjMOoTR91kP869l8Tac2n6g6hf3bksh/pXmdzo1/rHjFtK0q1kury5lAjiQckn+ldODfvM34lkq+GpVY9/6/Iz4/uN7imhT5e8/hXuuj/sv/ABCupIlEulIj43SNcHCD3G3J/CmeMPgnb+FPFY0e8vr2/j+zq/nNbeRGz9whDHcPyNd1SrGEeZnx1OjKpJRR4XZHbMVz94Vt6Fql5ousWerafIY7u0mWaJh6g5xVnxx4Ybw/qwlgybKVsR5OSh9KySeM04TU48yFUpypycZH6P8Awx8Y2HjnwTZeItPZczJi4iB5ilH3lP41sAlpc18CfBv4oa18N9ZeexH2rTbgj7ZYu2FkH95T/C49fzr678CfGHwB4tWJbLXIbS8kA/0O8bypQ3oM8N9QTWE4NMcWenqd1uc1nLjzXFXd4+yhuCCMg9iKzGlCXbKejDioGXrds2bjrg1TgddxHcGpreYC2lyf4uK5Dx7438M+B7WK+8R6mlmkzERIFLySkf3VUEmnugOsuZooI5LieRYoo0LyOxwFUDJJ9sV+f/xz8Z/8Jx8R7/WIWP2GP/R7IHtEp6/iea7r46fH688YWM3h7wxBNpujSfLPNIcT3I9Dj7ie3U9/SvCT1rohFpamcmafhzQ/7a1J42laKMAbmFdLpHwp8Sa9r8+k+Gkiv5Ybc3BV5BGzKOw7Zqp4BZV+0Nn7rr+PtX1H+zJbB/FOr3wiXK28catjkZOSK55VpRrcvQ7lQg8Nz9Txnw5+zP45v0eTWGtNHXYdiO/mSbuwIXgD8TXLeJvDOreDNYk0fWIRHcRIpDKcpKh43Ke4r9DLuFSMYGTXzh+2BpluNB0nVdoFxFcm2LY6qwz/ADFaTfPE2yur7Kty9zwRGU7V6gAYq9CMgdqxLOTcEXP3RzXSeHrV9T1S10+HJeeQKMdcVyqLbsj7qniYRg5y2R0Pw+8I6r4r1U2Wmws2SMtjp6179pf7PGjx6U7ahdtcXzIMKSREpz7c9M11/wAN9D0rwba2/hjS4lk1ma3867mBGYQRwTntnoPxrQj8QXFxfWsZhulmTzLS/BhIiWTHy89Dk+nrXbGhFLY+MxufYmvUfs5OMeiX6mBrPwI8D3+nxwWlvLp8ijJkgckk49+1eFfGb4P634L06XUrWX+0tLA+aREO+L/eHp719I3GqXtktjqhYOkKJbvCqcyNJnHPsQK1oLp7y1Gl3ljcahBLut7u42qY1cjldvUgdM4xTlRi0Y4XOsXh5fG2uz1Pz+tG3Qq3GSKzPEC7JoZCcrnBFdr8SNIg8PePdU0u1jMVukpeJP7qntXI6/HvsxIByrCuCUbOx93Csq2HVSPVXFtlaMqARg8g9iK04HGQG+U1laTKPJEUgyn8J9PatUKFXrla5J7n0OXz9xSizsfhr4dufFniq00aDG2Q5kcfwIOrV9faf/ZPhnTbDRdJgRbaRXhglUgoZwOFcj+In/Cvnr4AXR8O+CPE3iiNS1wvlW1sQNxDPzkD1A7e1euQWOn6/bQanpOtXl1pNy6vcwwcNFdj7srADcBkfMvTvXsYSkoU0+rPzPinNKmPx0o392GiX5s0JvGeoW8sVxJaqLGexBV/+ed0SQFPsSMVJ4vtLXxr4dudC1DQ3vYfs7f6YVXy1nVclQOo9M+ta6eHrOazNvejexdZHCNwrB9/HHTP8zSWumXS6zGrROlpbzyXCTLLjzN/8BAOcA9iMV1NHzSdtj86/HWjroXiu70uNi0UUw8rnJ2npn3qnINkpB6N0rv/ANpG1is/i/qdvAoVfMHyj1zXC3QUkrzxXXl0LKfqaY/EOryN9j0/9m+1h1O/8U6CYWN3qGlFraXzvLVWjbJDHuOldt8ONP8AEnhS11TUpvNXSdaYR2/2a4BeSRfQDOSMHjuK8T+FvjObwJ8Q9N1s23222y8NzbFgBNGwwynII/TtXq3/AAuDw9pH2qLQtClkhkeSa3BVYBbu7cptAORjvz7VpKnKUnZGdKcOW0nZbnqmseDY4dJ1SbT/ABBqb2eu2U87eWqrtfYCwYsMLk5AGM15T8MQ958Ode0yw1i60y9uli2ozsIJ0XgqMDCvx1zzXPXXxp8dyN5dvqa29sOI4vLViB6b8bjUPhjxZq/h/wAKtbWUlo5u53ubl5LfdNAy8gAngZznpU1qU6cL9Tuw8qVSXJBt9fxX6Ht+r6Fc2nhQW7y6g8F4igq1w0Gwkc4KjPbPBwak8dXF1J8Lm0zUbwqILWJFulumLEr90gZwW968s0z9oz4h2lukTyaVdooGPNsl5Pr8uOa5z4pfFvVvG+jxWF1YW2n7ZjJL9kdljk4/uHOD75oWGqRsnsczx3NJyZ53cQKtxcZmFx++bEn97nrS7c8LjI6ZqG0P7lffmrEfJx1r0or3UeZJ3k2fdPwOl0vQ/hzoenQSTXkUNqoeVIHKsx5JHHIya9Ji1rTTFu84xjuGjZT/ACryL9mTXL6y+GOn2WpNdX8SKfs0wG8BP7oI7D36V6zDrdnJ1ikX6pXzk92dcX0PHvi3rNpB4piiht1ur6eJp9LlNq3lFlXEkM4ON6NnORkqecV8ofGfVNPm8YDV9LVrK9bH2uyETI9ncL1AfjevcNwa+2/jDoXh/wAYaNbWOr6m9msFwJoGZQqSv2jc45VumAQa+cPFd74KaaDR9S0rUru31hvKtluyk1zpFzE+10SV8s0RHRGyeR6UkUebePPHD6v4Q04aPrN/a3F9cNNq+ntMX8qdBgTRv94Bx1XPWvO/MkVmmncuzdWYksx9ya35/CfiOSG/vtO0G7ksrW8a1J2fOrYLDKjk/LySBgVzLKwbfKwLfXgUWC72JWaSUHChU9+9T25lyFkcYzwAOlVUZNuRlm9T2qeJuh6n0FAjrvAt5LZ+JNPmhZgyzryDg8mvpV7iZYwSHJLN1P0r5W0R3+325J2YkXknpz6V9UWqRG0iT7UjhVHIBPUCuDF2U4ybPRwl5UpRSu9DoPtOlgoogbLnao3daZcz6dGzK1mTxnG7rUU0ce3oq7T8pqtdH5dzOCMc+1eCqsv6R7zow8/vZ86fFGVP+E31TyYvLRnBUHqAR0rlCxZ4M9hiuy+LsZbxxduFADxoQR0PHWuOdcBC+F2ngete5Rd4Jnh14qM2kVfBmvTeF/G1nrERIFvcfvFH8SE4YflX2fFe2uoWUN1bMHhmjEkZB6qRmvha/GL+Ydtxr6N/Zn8THVtAn8M3cm650/57ck8tEe34GpxlHmjzdjXLq/LL2b6nqN0gIOK4zxtbCfTLhNuQ0bD9K7a4ikXIbmuZ8RRbrdl/OvOhoz3Ez5/0lmiUqMlMkEehrVT5gGU8VTmg+x6zeW5XAWQkD2PSrUOUOR0PUVvLc+8yqpzUY9iwp45WnCkVgaWpPei1YKaacaaxpkzYw000rU00HLIQmm5oY03jFUc0pBnmmmlzTSapGM2Q3a7oXX1BrnlUbSua6OQ/Ifoa5nw8DcSuszu2HIxn3reCumz5zNcVDDzjzLcUn/SEB9MV0egWd1qN5DZ2kTSzSEKqjmsfV4Ibe4i8vIJ9TX0F+yn4VN69zrCtFHdx25a2dl3BHPCkg+la0aPtpJdDzZ5wsLRlVgtdl6nZ/DP4F6bYWkOpeMJleV8bbckBUJ6Ak9/avUdQ+GvgWZ7Vn0zTUWOTLB41JlUDG2uZttJ10Wmrafrt/Ne6yY47q2kDEwsFboq4GCDWpcS+MG0ewgk0kXjfbN9w6hR+7zwArZPTvXp+whFWij5CvmeLrz9pOo2/Ux/G/wAB/B+s2Zk0LOk3WCY3iO6Jj6MP8K+YPHPhXWfCGuSaTrduYpV+aN15SVezKe4r6416XxAniVrm3H2KAxNGh/ggjXkyEdCT2rn/AIpafb+OfBktneaZdrdW0DXFjfyRqN5HXp93Poa5q+DjON47nuZLxNiMLNU68nKD77rzX+R8fXv+rY+1T2VldzoogtJnOOynH51HcEqzK3Gw4P1BrvLW+k/sZNnTZXjydj7THZg8PNcqvdHD2sckOqTQyrteMAHnvS62oSATD+FqWJme/uJmPLyE1Hrrg2Tj2qftHrYaq5Ze5T3d2TaLL5sQXsldRpXhzWtUVWstPlmDdNoyT+A5/Stv4C+D1u4ZNb1J3i02yQSXEixb2wewGOvv2r6W8MeINEtNJs30XQZbPT5LjyRNMoj3AKSXB5LdO9d1HA865pOyPnsdxtLAJUKEVKa3b2XlofK9x4L8T28c88uj3IjgYCQ7D8pPQEVjyI8TtHJGyOOqsMEV9gaf4kj0bWnW/wBKuXGu/wClRC3jEjIBxhgOcYxzVH4tfDXSvF3h+W90SGGHUYlLx+WAA57rx0PtTngbJuLLy3xAtWVLFwSi/tLp8ux8kE1R1X5rdl9Qa0byGa2upbW4jaKWJirowwVI6is7UG/0WVvRTXndT73HVYzoSs9LF3wxpV5qegI0DICuRg8ZFYd7ayReKrKwZkZlcyPjsAK7vw3DNYeFUaNSSsW44rg9Gma78Z3dzJklYTjPbJrSK1kz83oY6vicVSoSlo2vuWp2UIC4wDz2FfQX7PHghIoJvEerQbxGf3SEZyw5zjvj+dfP9k0jXEQVc4O7H05r6mutWn8Pad4asYdOurnT7S1S61E2+cruHy59ecnFdeX0b3mbceZpUp04YOD0lq/RbL7zt7/Wot1qqSobPUVMUE6tjbLg4B+v8xXOX1/qkLW/iCKVzHb2Hl3Nr13tvKkj/aHBq1p+k6DrU7atpKx3lnecSLu5tZOu9AfunPUCunt000SPp5ktprnBaVDjc2erFfevT0R+XGFaXGoxQQIL62tra1KJcG5Qv5xYZIzn5eteI/FGzTQfHE2nqoS3uFM0J9cnOPyr6HutMkkvd0cka2rlTNEV5JXpj29fpXg37X8sdlq3hu7DBXJZPqDXPioqdJo7MDUcK8fM8x8WafHfWpUjDDkN6Gqf7Jmgvd/E3X9TvolaWxjEKMF6Enk/litUMLqzDZ4Za9P/AGXdCjtNF1jVigD3l2wJI6heBXm4WW6PVzCUvZpX0vse22CKsChfl4rn/H3h+HxHo1xYTInmEZil28xt2NdQIdiRrznbVWaZAZEDDevUV3ep4ibTuj4d+KHh26KX+h3kWLy3y6kDGWHRh7GvEPmCFW4YHBHoa+tf2n7y3t/F+iWqOiS3UUjkY+Y4OPyr5R16A2euXts3aUsv0PNGHShJxWx0YqXtYRqddisrEGkkbkZAxTaGGVrrOE9F8BfGjx34LWOGy1d73T14NnekyoB/sk8r+Br0n/hqjU2VDJ4QsC2RuK3L9Pavm4/d202J/lweo4qHBMakz6L8T/tS63c23keHfDtrp7N1luZPOYH2AwK8P8XeJ9e8WaudS8QalNfXOMKznCoPRVHAFYUbbpT6AU8feJpqCWwNtkhpO9L2ppPFUSdF4Xk2adqLLncgRxg46GvvT4D2ukp4SivdNgt088De8fO8gc5PevgDwy6s1za5YNOqrkDgLnLEn6V9SfA74z+EfD/hk6Frt4NOWxJ2TFSUlTrwR0PtXLNe+zr1dJH0peP+8Vs/KDg15l+0HpOm6l4E1Gyvpo4WfD2sj5/1n8IGKb+zz8QJviJoXiDULlIwlvqEkduVXH7n+DI9cUnivWNWj1m7m8kHSrCJVuJZJMbQR/AnRz9a68NR9rLlOGtinhrTW58v6R4Li0XXJT4puTNZWkCXN9DYk71jYcAMeCckZr2XwN4T8L6Nr0PiW3W4gghiS4tILmTcZBjJ3e/tWe+l4jtY9L0mK/l1S+V5FuI9oS2ByfMzn8BzyK9UktlKeX5YKgYHy9q+opZbhqbs49Ou9/U/Ps54uzGUV7Oq07vZ6OK01j5u9m+lis1xb314PEWmtcafrHmeck8pOLgMf9Ww7DsK7zw5q0Oo2V7q2s26WaxsqyqrZR2XowHXd2rzzUbISahbXWSBAu0KDgd6n8J38Ol6jNcalcCG1tiZg+fmkbsgHqaWKyyi6Upw0f8AX5mGU8U4udelSraq7T6X836a9j13SLzSNd09Lqy8uaFZOhTBR19QehFV7LT7oXyq4aCC3meVXST/AFu7sR6eua474UeL9N1HUb628uSK8vrlpyFGY1z0XPrgc8V2PiHxLpuk2eoyTTLusbfzZcEfLnoPrXztfD1KE3Ca1P0LCY2hjKaqUZXR8bfHlZNS+L+qx6fCZFh2oxGOveuB12zmtbby7hQN/o2a09J8RSa54k1fVp3+a6vJH/DPFT+NoDJYRzLz81eJWqP2rR99l2KnGEKXTY4/TsxuY26dR9K2Yj+7wM4rMtoJJow0ccjFT1VScVvQaVqixozabeBXXcpMLDI9RWbpzlqkfWYLEUqPuTmk/No+gv2R73S7jSdR0dkD3UEqXRWQZAYAqGX8P517NovhjRdH1271jTbd7Wa7XE8cbkROc/e2dAfevj/4aXPirw9qj+JvD2m3F5BauEuwiFht6kHHPSvrnQPFmjax4cs9cgulS1udoy3/ACzY/wALenPHNezhXzUldH5xxBhlh8dPlkmm76PZvWz7f5GbqdmdL8eaHeW97cNcapcSxXavIdjxhMgBegx2rrr2+jsVgMis3mzrEAD0z3/DFY2p+FNG1XUXv9UilvnIAiSWUmOEf7CjGM9zXn/x28baL4F0Wws4JYYTDvPkxcsuVwAB/ePPWt2rHi7nyz+0dcGb4wanNuUmUpICp6VyFxyfaovFmuyeIvFV1rMsflfaJQVj3Z2KOAM05zlQQSa7Mu2kZ4iV7GfqUMxhNxGhZIXXecj5QTwfWu6+FfgjV/iB4lg0jS12oeZ7hh8sS9z9a4XUwWgbjpzX13+xv4fsdQ8AahHM7xzXkK5eNtrqCe1XWquldoiMVKx6H4K+GXwt8DwWsTWlnqeoO/ltdXKic7wMkY5C/StvxJeeCY9R077VYq6yRlo0j00SR3EZHTlece3NLD4QmttNutCgjby4rhLm1vOFkcdGVmx94c9umKtJ4X1qPWdCvPtdlJDpqNGyMrbiG6kHuenpXmSlzO7dzoj7uxxXxD+BHgPxlYTTeH4oNE1ZV3K9twgYjIEkfb9DXx74w8F+I/Detapo2q2PlXWnRGWY7gFaPOA6E/eB9q+3bzRdU0S7u9RurqYWrss84gcq9xOW+WNW7LyMmuE/aW8N3HjD4b3+tX2m2sOp6LH5sF1aTeYHjP34WPXI6100a8l7rd0S4Rvdnx9pEM12YILeNpJZSFjRerMegFXr+yvtKvXs9StJrS5T70UyFWH4GsjRZ28hZEYq0bfKwOCCPSr+o3l3fXMl5e3M11cSffllcuzfUnmvVUvdTOe0bO+/4Hun7JXxa03w3DfeENUW5lla6ea1VcH5W6hQf5V9My/EPQILY3F2bqzixktcweWB+J4r8wdZLR6oZEYq2AQQcHNTJPdXXzS3M0h/2nJ/nXg1F77N0tD7A+O/x70byo7fQdUs7wx5WS2RN6zf7W4cAf7Jz0BFeHeKPiDozayNV0O3GpLdsJr3TdVtFFvFNjBeIg5GRwa80QTL/Eh/3hUvzEfNbxt9Kgo6G58ba4FeDR520S0MvmrDZ3DllbG375O4/Kdv0rmgi85UEnq27k0791n5oPyFJmHJwAPqDQBLFGPJYhlUqRwWHekjys6EOBg9QadBGHjkZNvykd8UoJGCSDj0NAGhopJv4PvOTKvB7819SR+d5MexCTtBOCOOOlfPvw00n+0fGdhC0PmRJL5kgHoOetfS4NmsMcjW4QPnAyeMV5ePgqklG+qPXy6o6MJSaumaM19ZLAX+xKOnG6oGuoUBZbOEccE85qj8jR/vsHGMg0yVrcQspIP0PSvJ9tM9f6tS7HkHxyeNtes7iGCOLzLchgo6kGvMpGJcFuea9Q+NcXmXOmOrbiEdT+deaThYgc8t6V62GbdNNnkYqKjUaic3qw26lN6Fs10Xwv8AEknhXxrp+sBj5KyeXcD+9G3Dfl1rn9a/5CDH1UGoIumOtdrXMrHnqXLLmR96N5V1Ek0LB45FDIw6EEZBrA1yBBG4bHSuR+AviyC9+GMcN/eItzp0jW5MjAHZ1Xr7VY1TxRb3TPDYrPfyj/nhGSv/AH10rxXBwm4n01OqpQUu55L46QW/i5inHmR5I9cVXgcMP6VqfEDRNRmKaxIux4zjy15wvufWudtp9wGeG71tJaH1eSYq1PlZrLUgaqkcoI61J5nvWdj6qFZWJi3FNJqIyVG8nvTSFOuictUTtUDzc1E8nNUkcdTEosFxSbxTbG3u9QuktbG1mup3OEjiUsx/AV6ZpnwjurNLS78WajFZQyyANa2xDzqpHUnov6114bA1sTK1ONz53OOJsvymHPi6ij2W7folqeaF8Co2evatc+HPhR4FXQ47ooEybiScsxYHpjpjHtWL488F6Hb6BD/wjum3j6rJKqpGjSSF1x83B9K9OfD+Lp03UaVlqfK4bxNyfF14UIOScnbVJJeb12PK55dkLN1ODgeprnPDReG6dZcbmYtge9d1/wAIb4gmv4LK8sLqwEu4q88JC4HU89a2dT+Flt4f0o6vqN9eywxqDLPaIjCIE9WjbBI+hzU4bKsRVpSmo2S76Hn8TcT4KGMo0PaXb7a76br0PONf3G8jbsFr6p/ZZkuI7WC7Rd9lcQi3fYM+W4G5SfY8184WPhfVvEk082k+VPBASsbNlTORz8o7ceuK9W/Ze8aN4W12TQ9YV7e0uT5e6QFdjA+/oaWHoVKTjKcbKWzM61eliKMoU5pyg9V1V12Pr5VXcG2jcBwcciuc8baxqOhra3VrNFKLi4S3W2ePqSeTu61upIrIrowZWGQQeCK5fxVDNqHi/wAP2vkyNbwO9zI+35QRwATXa4nlXOp1C0i1DT5bO6yFmj2PsOCPoa5fXtPs/DfhLVrlbq6lLwFXaaXOeMDjoOK6zfXz7+058Q7eOxfwvps4eZ/9cynp61nUkqcXJnVg8NPE1o0oLVnzPrMvy3Ui/wAUjY/Fq6rTpmh8PBpOMJ3+lcldlVhG7kbhWzqt6p0RVjb5WXGK+dkuayPu845oVFLokYdlqEkUUk00fmKXJG3ggZqyp/tO8tbcQyLHJKoYnsueajgtx9k8s45FWNMkwgX+KM8/hW1SnGLUrHnZXnGNxFsJz6PbTp6n2R+zxY2tv4RvY1gUI1wBsdc5THGR6V1lz4VtrixnsbiVPsTXbXMUYTiMEHK/mc1nfBqXT7zwFpmo2ON8tukcxB6leOR612TlFiYyY2BSWz0x3r3IpWVj4+opc75t7nNW/hi8h1RtUsdZEqmy+zW6yICIh6qR+NYPhyPVfC915X+m3ShpJlsYCu6RCeZJWbp7Ac1tfC1TdDU9XiBhsrq5K2sC8RqqnG4L0Ga3dV8M6bfap/ak015DMFXd5M5RWC8gke1JtXsyD5U/aKt4o/HS6pa27Q2t/Asikrglu4PuK8r1OTGmzn/Zr0j9orxFLrfxEuIt+ba0G2If1/GvMrz95Zyp/eU18/iUvbOx+y5LVqf2TCFTflf/AAPwPUdDZJfDUQABBiH8q8y0uNbbxpqEGOXhyPoDXbfC+8F94ShXPzRZjf6iue1TT2svG09xJH8skA2N+PNZrTmR89lMX9fpPs/0LtrO1vcxTjpG2T7ivuPwBqVprfg3TdQt9jpNbKrcA9Bgg18MTHAx1zXrP7O/xFk8N6gNB1SUHTbhvk3NzG3t/hXRgqyi+R9T1uNsoniqMcTSV3Df0/4B9PaXo+l6XLPJp9lFbNcNul8sYDH6dK5rxRZaXpesaNeqyW93LfHfcM2C4I+YMfTpXUvqVkiQSNcJ5c/+rk/hJ7DPQVWudA0m7v5L68s0u5XUKPP/AHioB/dU8D8K9VPXU/JWWbm/gj0+e8hlimWJCflYEZA6cV8mft0alNKNEuYWAks5MsgPqoLD8zXv3xf8TaL4N8GSxCa1tZZCBFAgAJwcnCj6V8VfE3xJqXjJry4vpDsIdoY8D5c8n6msatSMI+bPWyvLquJlKaXuxT187aGdD8TLW10FVjDyXO3/AFeMYPua+1PgdBFb/DbRFjYN9oRZWYfxE8mvzXjXjB+lfVPwd/aF8N+H/AeiaDri3sV3YL5TyJCXQqOjcVj7GMPhOaeJnVVpH2O8gWbGRwK+TPjb8SvEHhH4/XbaRNHKkelpG9rMT5b7vmzgdx2NWNa/ay0WPxB5Nrod3e6eEAFzEwRmb/cfHH418y/Er4gX/i74lX3jDyhAZiqRQtztjUYUHHU1XI5IwhJRlqd38QdW1TxRdad42m3Xd9avtlt4xx5J6hV9q434m/2HNf2d/o+pLdPcRkzxbSrQn0IPSuei8UarFcLcW7+U6nI2E4H4ZqC/v7rVL1ry8MbTOAGKIFzj1p0qck7s3rV6coOMRoal7UwUpNdJwgcVXdtsp9xUzdKq3Bxg0ATWnRmNSr1JqK24XFTigBTTC1Dtzimj1oEPS7mtSxhbaXG0n2qvLcSSNmR2PtnirEe3f84BBHekktY25XKn8xWckrlqTtY9O/Z4+LVx8N9SvrWe2ku9L1HBlSM4eNwMBh68cEV6zb/G3+3NVk0mTS2is78rFAW+dtx7t2FfLmk27f2jGrcjNexfDTSRP4v09mXckOZCMeg4rTDXeIhBdWjPGcsMFVqy6Rf5H0d4eRjOhVQAoxzXRnzAM/IfzrndI1PSbJhHealZwSkfceYA/lXR7lZMxsrg+hzX2mIqwdTlufhzwtdx5+R272Zn3knynchHv1rF1L5rKWLd8r9R6kdK2b1tuc1ymvz+WSUOD3HrXZQjdHPFtaotWvjHwpp+n6ZHYwxaFqRgP2i9nRmlXGQdgHBY9icda8l+IfjSCCwvtK0y4uJri8O67mkckkdRk9zj8q5/X/EEcni+eSTy2tEYxtvjLZUdgBXLaxcfbLye62KiyHhVGAo7Cvk8yxlKMXCjJtt2Z+5cMZBifaxrYymlFJSjbSz6abbav5XMn4e3hae5Tp++P616q0Fhd6XbpfTOTLKsaxxnBGTjcx7DNePfDiBm1S7Z54LeHzdoaZ8bm9AOp4r3zw/JFCbDSJtPjNzmRjKT8sm4fK2e+O1eZg8A6+JTklbzOvNM2+qYSTi3zq+2jVk3e9mSr4W1LwzqtpDFqks+nRTIZrXAC7H4zkdSCRya9Als/wDTnuLg3V4m4AfvMPtA6Z9KZ4f0e0FgizL50pQK0jEknBz/AEro4oFVevPrX3VHDUsJeNPbt+dj8UzbPcTm/JPEWc1dOVkrq91e1tVrqcbpdtHbf2ubG3ezhuUZhEGwpyCORnrSa402leGV0a1jS3JiVUktsrgHqCvQ59812Is4FUqF6jFVdS0+G5XbNGHUcYPpTdKjN25dLWFQzXGJX9o3Lm5rt32VlvvY4e5vPidotrHZ2/jKL7JIgitVdc7mI+6Sfunt1r528btqz6jL/bMtw14JWWVZmJYMDz1r3vx7ZJJaWPh2L7RJO0nmxS7yfKAPNeRfEuPSp9NTUbVphefazDN58paSXA5cgk/pivlczwUaU1yaLze/y8j9gyHNpYvAzdVc0no7QSUezcuvNr038jzo9a0ftAdd4BzjoKoSDmnW77SVPQ1y4St7Odu50VI3Ruzx6OfDkLrNef2wZm8yPaPJEXbnrur6e/YduU1DRZWt7gJd2LtDcwsf9ZETlSB7Gvk4P+7G89R6123wX+IF98OvFserQKZLORgtzEv8S+td+IpucdDNTV1pY/SCuT8WSTWuv6THY3E8U17cbZQHypQDng8CrngTxhoPjTQ4tW0G+iuYnUb1VgWjPoR2qa/0qe68VWGpN5f2e1icYJ+bcfavISs9Tc0tSsbTUbN7S9gWeB/vI3Q15/8AGqDSPDvwg8QeRBHbQvauHAP3uCOf0r0aWRIo2kkZURRksTgAV8eftlfF2w1axl8GaBdLOFb/AEuROVUD+HPqfSrpRcmJux81aEMaepOeSauucdadHP5thZRfZ4ITBbrEWjUgyY/ibn73vUcp+U17cVaCOWVuZ2OY8QOsmqSMqhRgcCoLWTZKuWKj1pt7J5t5K/bdgVGOCD714k3eTZ0rY3VLAfNhh2NBx6YqCGTKgg8EVJvyKgBR/vN+dL/wJqjJpwf8KAJ4Y1KS/P3XjAp6KMqMdwP1psLL5UhIznHfFPgfMi4QAggj5u9Az2n4B6bLHb6nqKxlldlhXA5BHNes3qSPbWsaRuWjQh8DuTVf9mTR7OP4ePeTSLPLe3BkZQGUxkDG3nr9Rke9eqfZbNQB9lhY+4xXk1YJ1ZSuepTryVGMLbHnpvYZJG/4lluD65PNRNfLGGZNPgyD3FN8uTaPm79h2pjpI3UcV5Htqr6nufV6C6fieb/HqaSTT7CRYYowshUsi4PIrxWZsyHvXufxvg3+FISFO5blSOO2DXiMiCIncfm9K9bCOTp+8eRjFGNRqJz+ugi8Q+qCq0fSrviHmeGT1Q/zqjH0r0VseU9z6M/Zs8M6JqHgm41K+s4ri6+2soL87QBwMdK9K1KziiTy4kSNQMBUGAK8e/Zf8QpaWmt6TKGIVkuUwOBkbTXqF34g0+c/68D1PavLrp+0Z9DhLOjFoqajYwz2ksToGyteH6/YPp2sS2rKQn3o2x29DXs2o67ZwH92+/PA968e+MVxfwvaataM0amQoxAyuD2NOnDmdjvoY1YSXtJbdSpHuHXOPbmpN/8Atiuc0rX1kwtzILeQ9WAOw/4VuB5LiLMbpIp/ijIOac6UoPVH1ODzGhiYXoyuPaXBwGBpjS1GYmUfdk/75qJlkzwj/gtSoo0lVmSmTPeut+H/AIJvvFQkuxMltp8UqwtKx+857D6VofC/wLDraG+1JoGtlikkaMy4ZQvTIHTJ9a67welvqOmizWI28Mcgb7Mpx5bjowx+hr6LK8pVVxqVHp0Xc/NuK+MZ4OFShhk+ZWUpae7fst2/lYnuvh7pPh+/Gn2V9qO64gxLdxTlHznoMdvaur8A6K/2eO21KQ3V7bTNDJO5JaSP+Fufak8M6XeP815cSXU8MxUu5yzqehPvivQPD+jpazy3TffcAY+lfUxpUcNBSguV2PxTMM2xmMc6WJq+11um+jXZ9muhjS6csErwquFOcDFYk1jdRtE67d0JJXcK9FvLeNhu2jNYGpRKM8V0YfFc2h85Wi47HITW95fzqt7HFGsY+Uq3UmsI3y6bLdrqzmK0Ut80oymz+tdlOMHiszUoIZ49lxDHKuc7XUEZ/GvQWzsRRblOPN0PO31Cz0y1ttT8NwJBY3ZeUhU42/7I7EmsD+2YdbgvdPvb6GCWUAqASxjfdwQe7fSuy17T7M2q6fHHHb26ROI0QbQM+gGMYrxmfTb3S9alhjSRpbdjh41yMEdfyr5zN8VXwqilG8Ho/uP1ng/K8Dmjm5TcK0HdNvXfR3ejtonoeq+Avjb4k8Jx/wBl6hDDrdlCxRSXKuAO6mvRrf8AaR8MNEPN0LV45McqNrAH618vrnv+tSA18YsfVjoftk+F8DVtJpp+TPcPHP7QWq6naSWfh3TGsUcYM0rZbH4V4pe3F1fXUt3eymaeQ5Zm7mhHyMHIqOSVAdq/M3tXPVxFSq/ePVwOUYXAL90te/UqzxmQAe9NunbMcXVM7qnPmYJf5V6kVTeTzJwcYUDAoo6yPK4lcYYNu2raLu/CfhRp4+aZvXFRO48updM+YN9a2xOkD5vhaDnmEX2TPbv2ePiMvhe9/sPVpdul3J+Vz/yxf1+lfTOpxf2xoU8FjeIq3URVJ1+ZcHuMe1fBSHiur8MePPFnhyAQaPrU8EI6Rt8yj8DRhsfyR5ah9JnXCMsVUdfCtJvdPb1R9q6FZRaXpVrp9uuIreMIPw71538c/ihaeGdEk0/TXWfULgFMq3Cjvj1rwLUfiv491KBre61xvLYYKxxhM/lXHXc891MZrqeS4lI5eRix/WtK2YQt+7Wpx5bwLiJVFLFtKK6J3bKGo3E11dTXVy5eaZyzk+tUpWzC4/2TU143NUyzHcorzN9WfX1HGl7kdkd9+z5bwzRavbSAsySqwBPAyK6D4m6dFHYreRoDJA2eB/CeorL+AcSxT6xM3BYoMV3fim1W+sZYXTO5SB70T1dz45VJYXE3W8WePpMGQN19Kliwx3YrNtWEd3NZs4zBIU5q9NIsduzbh+FZuLufpeGxcK1JVL6M0bfxr4qsLc6fZavKLXoY3JYY9OtayfFr4lR2q2sHiaWGFV2gKgJA+p5rg4J1Zz8rFyc4wc1NJI2Cqxup9xXQq9VK1z5x5VltebqummybxFq2p61dNfavfzXtwcZkkbNZWGc7VXIPFbmj6dbTX8C6y91DYv8A6xoEG4L6jdx/OvRPBFn4Jss3Fvp17qk6SyxxNcx5SUgZUADgE+9fUZJkMsSlisWn7P8AGXz6Lz+4/PeMeM8Pkd8LhI3qW6bR9fPy+88F8IaDYajc3dxdWwaGCRgiZOGPv6iobrwhqt9rU0eh6bcXFuFEjeREziEHjnHOPSvpCy8KaDcaNJf3+jy2F3duz+XYKsaJz02gYz6k8mk8I+H28P8AjCNtHvdQSyu7d1kE2Ad4wQSBwcc9RX3WKwmW4jCqlGHLJO+1r+V/Q/GIcTVlWnVTvdaJ7HzRougpJqM9rqQYMIz5RB2lXB53A8/hXK6nazWN9LazjEkbYPv6GvtrUtGtAIvN0iyaZXKi5Mas5z7kZGa8l+PMOl6nNaaTcWcENxZKGa7iVVkYMOFJx0FeZiclo18OoYWFpq7v3Xb/ACO3L+J5VsRapHRr7j5/C9KkjNeh+GfBel3Oqf2BeSibUntGufN+YQxADIUkMOSO5BGe1cbe6fbx2T3ENxKXhm8mWKaIIRnOCpBO4ce1fLV8DUoJOX/DWPqcPmFLESahfS3Te+z9CmDSkjFRVe0TStQ1i+Wz0+3aaUkZ5AVAT1YngD61zRg5NJLU65zjCLlJ2SKhNVrofuzXvvh34J6PY3FxF4w115LmOFHjt9PHyMzDIBcjn8APrWx4c+GOg+Hp5J72xtb9p5ysUl2xkNuhHA8vG0nPG45/CvVo5Lialm1ZM+axHFmXUuZRlzNduv3niieCfEUegaXrC2kc0GqMUtIoZN87kDP+rHOKydQsr3T5zbX9nc2k4wTHPE0bAfRgDX1lJoqWtx4b+y26wW+l3jCJccKjqR+QI/WuL+N/hXR9X8VwapqXiMWd7KI4RaPCdkqj+FXH3WPvmunE5G4RvB66HDl3F1PE1FGotHfZO+j0Vtemp87HrSV6F49+HVxpupr/AMI7uv7OSESMu4boW7pz9727158wKkqykEHBBHQ149fC1MPLlqKx9Vg8bQxlNToyuvxXr2IpvmXHNMjaZfus39KkbkjNJkVxyOxGnoPmS3yMwACHr6mvX/BB1a48W2ugWVqzm+j8maSKQxPED0If/CvHtDuI7e9iaQ4TzFLN6DPP6V9deGtBij1y2u0cCKa2RrZ4scL13Z9a5KtZ0ZqSO/D4ZYilKEiumgx6Petpq6LcRPFNiSe8nVSSOS5ZOo9zmuw07xJplvZvb6hfRR3cOCIp3AcgjgjP3gexq7rlvqDIzYs799vLyh0P4gbt34Yrj/FOkaNCmnX8Yhmv0lE00nl4kAPB4PIA9K4udVH7x6qozpK0dixqfie/aQzWUVvcRKDvjWYFsepHUVzOseKbO80a61C3kIaBWEkTHDRvjoa6iWLUo7e7urTVbeVLohpBNbRTRtgYGARkcehFeCeKpr2XxLfWtlYRxLcQb52jkYCZVbhtrHAI9B1Fe9lWc1sNGUJSurdejPk854XwuOr06nIoyur22avrcwmkaR2kc5ZiWJ+tMdjsI9uKYDkZWmTMQpxwa87W5+jcy5dDltDkli8UohbCCVlA7c19BeC5WOpWKzoHjXPkOTyhxyPpXz1c7bfxJA6ZCh1c/U17r4Yk2ahpjZ6ygfnXqYDFvD4mD/msvxR+eZ5l6xWDrQe8eZr7me56PzGvUD0rdjRQv3R+VcHL4otNOvV0u3Q3d/jLRhsLH6bj/TrRqeteMgnnWcVsFx9xIgSP++ic/mK+lzDOMLh6nJKWvkflWWcH5nj6XtaUEo9G3a53pVcfdH5VVnXH3Sfoa8uuviV4g0tFa8sLa5RTiQPE0Tg+mQSB+RroPCPxG0DxNKtmpewv2HFvORh/9xujfTg+1LCZnh8Q7RlqaYrhfMcv96rC67rX/gmR8VHtbawub+SR43itWwE4J9BntyRXzLezTXD752y5/IV7P+0nd3CX+m2aTSLDLCzSRhiFchuCR3rxeZcAtya87N3GdXbVH2/Djq0sFy83uyd7emhTcVGOtTvUVeItz3xJpFzEd2CMgirVsRIvNVXUMgZatadJYpY3K3H2gXgZfs5Qjy8fxBs8/TFe5F2ZzWudB4W8Ra74W1AX/h7VbnTrju0L4DezDofxr1TT/wBpj4pQw+XJPpN3sHLyWuGP5GvDxOgHLc0scxRjg8EVUqdOe6JUpI9E8ffGz4jeKLGWC+1w2lswwYrRfLB/HrXk8j/Mozlnbqecn3q9etm1YE8EiqAKLNFlSRuHQc1hKKi7ItSubK/KlNb7hpBJu/hNJNIojOTgYNdbehkcc/8ArGP+0f50lKSCxI6EmivAe52F60b9yv5VOrVUsj8jD0NWlNIQ7NFIaUGlqBNHnySe27+lX9CtmvtTtrNfvTzJEPqxA/rWerKIl+Xd8xyDXffA3Q7zXviJpdrp5ggmhk+0+ZONyBUIJ47k9qUnZNlJXZ9paPbx6fa21mFXZa26xqF44CjOBU135rOPLwQB3qS4gcDzIQNwOWBz8w9qfp0sclvvJXcxJIIxivKPQR53Nrd2pZVjthtJBOztVY63cMFMixoxPACD86rTRKNTklWVmALAehyajkBkJDKWGeMKc150p1b7s9qNPD2WiMD4tXk154SvElCny03IQuMHNfPMvzHnrjPNfQPxCiuD4Zvt9uyq0RXdj8q8Rt9Pk8sSSIcAZxXfg3JxfMedjuRSXIcvrsTObVVUljlQPU1cg0nT7BQ2r3Dedjd5CHHH170vjBPIlt2Tor5FZuqtHcTi8hQokw5X0Yda9KOx5T3udB4N8bx+GL68Edlm0uk2MV++ozx9a7z+3NPNlDcJeb5bggjccLHnoD6V4dedfwrtbOFLvQ4425DRj86zqUIzd2dFDGVKS5Vsd74z1nTdD04bZGuJtoBIOck9x7Uz4sXltcfDi1VLbYrRoysR1NePtI9vcliTJt+Uq3IIr0X4tahG3hHQ7aB43iuIVdNr5ICjv+NSsPySjbU61jPa06nNppoeXx9PWpUdozmN3Q+qnFMTpStXoWPHUnF3RaXUtQXhb64A/wB+myajqLfevrg/8DqsM4pSMjNJU49jb65iNvaP72dr8ItQlXW76xk1K6gN5aMkeNzo7jkbwOcV6L8Kda1Oy8bDRda8uQyJ8l1DGyx/7hJ6mvEtI1FrBLuNWaM3MXl+avWPnrxXT+CNe0zS5pxd60Hnys0c8quFLL/Dk8/pXtYDEqPJT5rLU+TzrAut7Styc0mku79T7T0ArH1AyepxXUWzqVrzP4d+JbPxL4atNYs5AySrhwP4XHBFdraXcccTS3EqxxIMsWbCgepNepXiprmR8BUpSpzcWtTZnOU+Vd1YGpI+SGwK878ffHjSdKkksfDVn/atyuVNxISsCn27t+GB714d4o+LHjrWJHMmuTWiHpHZDyVX8R835k15scfSoPXU9ehwxjcWlJrlXn/kfS9wjBj1/Ksy8JxnAP0r5RXxT4m80sPEGrK+c7heSA/nmuj8O/EzxdYXqQXV8dVgxzHdDLEez/ez9SR7V2Us/o7Ti0dUuC8TTXNTmm+2x3vxWvZtNXTtRt1DFXePk46iuP8AD3iO4k1CW51m9zEqDYuMAHPQAVsfEnxBpmteBbbVLabCfa1WRG+9E2OQf8e9eeRXVhIu0zxH2LV4maY+tSxanSd46Ndtj9Q4UyTAY7KHQxSUajvFvTmSvfS+xf1a6SbWbm4hj2W0shZO2PwqJ541HzNUJhtHHE/Hb95kVJDFHF0myPQkGvmqknOTk92fq+FpuhSjSi9EklrfYT7VEeNxA78VMksXHlo2PXFBktE5aWNfqwqKXUbGMHEysfReahQlLZHRLE0qKvUqRXzX+ZJcSjYQB1HJNZjPvmGP4aq6nrBZCtvG3+8w6U2wk3KrHuOa7KWHlDWSPh+I86o4qKoUXddX0NCRjtq7pB+Q1mzN8lXtM4iz61nivhRPCKtipS8jXWnL9ahjfI6Yp4rzj9ThJNE6HmpG+7UEZ59K2bPw/q97pv2+2tfMt87d29QSfoTmrp051HywV35FV8bQwtJ1K81GPduy/E5e/bEqr6mmOm1B9RzXQL4P8TX0Laha6NcyW0DlJHIwFI6jmsxLO4uNUg0ooYriaYRYK8qSccit/q9Vct4vXY+ZnmODnOq41E+TV2adl5k3hTxDeaLqkkNtIqxzBd24ZGc129l4l1u/uI4TcQ7TIxLKvIA/pWZonw41ix8cWNlfNb3Ucsm53iztVF7EMAea7S++FDLqF7PpupRWlu4+RNhJjU9cc1jj5rA1PZ104u19j4CpnuExlV1cPNSi+qPEfEWjSNqd9qt0ZEhmmPluFz5jDqD6fWqVhpHhxyb7WvEFzFBuOLKwVnuJMepbCID65P0r6VbwtpevaDL4Xv41g1KG2CxyD5RNj7sg/r6V8w+KtBuNC1iXTtQ3pOhO09AwB6172X16OJoqUOh85VrT5207XJ9b12a6SKHSYzo2mWYK28CSF5TkctI55Y/kPQVnaZqmuaa6PFcedGG3BJxvH+NVYLhfIYOpLAjNPknt2CnLAeorrlQhLdFUMbiMPLmpTafkz0S6+KGoavbNb6vop8klSZIXAOVGAuCOE74Fev8Awc0829hPMWDW13dJPbD+4DH8w+ma+YIbmDlVlzkdDX1H8Hrv7V4H0e5Jy/2cAkHuODX0eWV6k06TlpY+D4qoRp0lVitZOzPRDZq0e0KMA9qY+m48uYrgxtkGremy7hlm/Ord1ImzG8CumVSUZcp8RF6HOajCsgw38Dhh+FeRfEvwLHrfiSLU47q5itpAwvok6vtHy7T2z3r2G/ZDn5xXP6gkbIQWNd1O7jozShiqmHqc9N6niax+HoPFUmk6lFYW2npZMLueeZUlB2/u1TJyWHrivLdd/s/TZ57WC6fUmmtFUkzb0gkJyfm/iIAHT1re+P0SQ/EJtpB8y0jc/WuAFfI5jiG6sqbWz3P1PJsMvq8Kyk/eitBY1aSVIl+87BV+pOBX0l8JpvC8fhBPDdhDay6tFKDet5eGdweGbd/KvGfCsNrHZ219CtwJkYiZ40jba2eM7+3svPvXeeCtAkfxfaa5pMkcUcpZL9Ff5WUjIkXPOCeo7GujKYOnNTSvf8jzeJnHE4eVOUnFK78m10f6eZ7j4Y0lptZnu73YrN8hVQcHHQ810Ot6DaXV9DdeXghMcdMg9ai0qWMIjZ3NgcgcmtdnZow+cY5wK+iq1JqaaZ+V+zTWpmXdqjRbGGQMdq5Xxz4V0/xJbCO7XEikPHKvDxupyGBrs7uIcnkj3OazriPCkrkfQ1cGpK0tUaYWU6VRSg7NHkGu6fLaXmqxXV0Y2mtyLVtvyrKANpPoMj9TXhfj6SabxRcTXGmpp08iI00UbZQybfmdfZjzivbfjrqNxpN3os6iP7PNM0czOxAwBn6dPrnpXg3inVF1fW7i+jiEUbYWNAMYUcDjtXz2d1ab9xbpn6dwvQrRiqjS5Wt+umhn243TCrXlIRyoqpC+2ZauqRXzUj7Ej8iP+7j6Gvev2f8AxRMuoQ6ff3cssPkhIBI2RHjsPSvCq9E+DDj/AITDTbZwDHKr7s/SuTFRTgd2Am41D6qvW1Et51jcw+WeqSLkfga5+/vLo3yG60xD/wBNIsH8TmnWOtSaHEbXUIXmtf8AlnMo3ED0IrL17xlpm5RYRvK390Ia8fm6H0sdUaXi2Wxj0rzJLOJZCuSwGD+OOteUeLWOjaLPqUgQXd5hYVPUD6fSuf8AjL8QtSLppMK+T5q7pSDlguentmuYsZdY8TRRzRzm9mRQixS3S+YFHYBjmuulSahzS2OOeJoKraTtYgjxjvTbknZwK3/+EN8XqBjw9evxnClD/Wqd54Y8YBCU8LakygfeERYf+O5rohWpz+GSfzR0zzDDRjrM4Z9Pub/xVZ20K5Mzrj2AOTmvXdQmuNFtotQiG/7Iwk6ccdM1wnhi31ix8Xx/b9NmtVSNz+9iZefYmu+iFxrVpLp6Q+a9yrxBA5Gcfz+lXUm4yi10PIiqdVTa1UjW+Dlrd3jTazebnuLuQy7m5JBNe52iZgAZMcV5P4ZsJ4fDFj+6vlaFBE8Vu+w5zj5j2rd8I6nfTzMY01aCJJjEyXr7jn256e9ebXcqknNnfhoqlFU0jq9W061nVlmtkcMMHcuc18//ABN8MzaBdf2jYb47cyAjacGM9iD2r1vxxrWoaes7rPcQwwY8xoIQ5H5g1z15bXev6NdQ3d1cTp5RbbcWwR1OMgggD+VPDSnTfNfQMVCFWLg1qeY+MPEFx4sstFmuiWvLO3eC4YH7x38MfqK5K8Qx/Ka6D7KLDTkLgCS4c7g6c4B4IPpWHqjZkAFfT/WHWp88tz5D6tHDT9nFaGc1RletTMKi71zI3ITHNF/s5/vDg1Gwl5zGv1U10unFXg2sAc9iM0lzplu43Ivlt7Hj8q7lilbVGPszmPnH3lkP41alnRlXybXygqgN85bcfXnpVqa0eFjhgy59KgkdYyAV6+lawxFLuJxkMuZGkg+YYGelVEUtdxA561qQrDcIVlYxgDK/LncfTjpSyWMbSKsK+ZIWATHc54AH1qKmJipaahGGhIn1qrq/y2E7f7Br6N0G101tEtLPXPDFt9uVRHILm1XcGx3yMg15n8a7Pw9pmj3Cw6fDY3bsI4ljyNx78Zx0rlWcQqN0+V3O+WVyhT9pzKx4qv3RTu1Iv3R9KcKyOYsWJ5Ze/Wre2qVpxKPervShiFxRikz9adtzgqQaQEyL8ijnpXu/7IGmtJ42vNUKZjtrXywx6bnPT8hXhMQcBWTHAGRjrX1p+ylZww/DqfUVQJLPduTzgnbwKyrytA1pK8j2tmCnlSMNgkdqqRWeZZQszoQ3IzgfhUkNxHsk4R2YAg5qe3urZI/ndBzwN3SuA7SCDR7NIXaSONn7YAAFLFptkgZvLLHHQCrBkPnhI4cJ03MakaT94E3IQDziouybHO+LdGsdS0a68+zCxJCzEZ64FfLGoIoifYOOcD2r6/1sq2jXcYVfmhcHHfivkXUF5demCw/WtKRMjzrx2v7qJsY5FY2nKt1p9xaniWIGaL3x1Fb/AI9XNqn4fzrltOuGtbqOdRnY3I9R3H5V3Q2OaW5Uu+QPpXaeG3LaTbnP8Ncvrtr9mmDR/NbyfPE46FT/AFHSui8KNu0eIematkmPrcPk6nIOxORVf7Q32RrRwGj3b1z1Q+1a/iuPbJDMBncMVgDrz1rWLuiGCkjqPxpKf2qNj6VQhynNKWqNTSMTiqQhsrCqrHLcVNM21KgSkyke0/sv+MW0nxE/hu8lIs9QIMJJ4SYf4133xi8bm9mn0W1ufLsYG2TYOPNcdc+wrxL4V6Hpup3V9fanqF1aJp8Qlh+zY8xpM/L17etehfDTwjD46vb661G4mW2icqDGcMzdye1VWzOUKHsb7fl2OWlkdOpjFimtWvx7nJSSW9y4EZxnnBPJ9/YVSmhiYNtYV3njD4Wx6bPu0jV55IW++JoCXUfVeD+lWvA3wy0ia+ie91S6uAGDCMweWGx2OSa8t4mKVz3I4Oo3Y890fQNQvi32W0luJCMgKOg9Sa6nSPCF5DaXtzfWcguY7cmFAM59fxr2HxLdad4XtnNnp8SHblmPCqP51zPh/Vo9cnVhJqErzZ2skPlxcdh/9es1XlNHT9Upwdm9Twty14J4lmMEYXdIjZwzDtj1rOZFA+8BXovxQ0hbDW9Uv4wqKypGVAwCx6k155KgYcHFejh5uSPMxNNQZAVXGeGP+7UXnSw3B4JGDgDrTnSRW4YH8ahmm8gq+RknHHNdTOVNkouJeSYyAfUVPHIzINysTUKMzqGOD9cUCORjvyOaaJZJO21eCfpWro9rezWX2qO1leFQSzKMgAd6x5flQjGT61f0m4kjtDCpZQ3DfN2+lY19jWla+pflYFa09OP7kfSsckmtfTciFe9eVitkfacJfHNmknapYw0jqiDLMQAPU1EgbA6flS5YMCODXB1P0aMmlodp4Btb618TWltDa2Fy12xTzJoRKItv3hg9DXrmi+G2ttQ+0TJBI5Ynd5Y4z2x6VwHwckFxqVtNPJJLOjycuSf4a9rtl3Yx1r9DyWjClhuaK0lqr9P6Z/Lfibm2Ir5oqDlZwTT5W9bt7/Lp/mYV5a31xq8dvIRHYspDxx/dc9iRXAax4PtX8d/21bSTLcxXytIrFdhA/ugDNewvDyGK8jvWDPpUcd9LdtlneQv7D2r15U6OJSjVW2q9e5+d4DNcbllSU8PO3OrS812Gac0cl3f3DqDNEgVWPYH0p6zx21hFEeFlbPJ796gt18uW66/vcfpVHxKRc20lrHcPCQm2N4+oPevMx2URxVSSrK8JSTa8oxSS/wDAtT0sDmHsKcPZO0oxsvWUrt/ciS+1LTNSszLEtzDfW0v+iSCIgufVf7y9jWD8UPBtj8RvD02xRa+IbCPcFAwzHHH1B/8ArUy6v5ZIhOtzJGsCeUGIxkAYwO9a/heyTUvD39vaJHcWWp2cxUiSTcsuOSp9j+hr4/HYDD5JT9rRutVdXutemvTs97+R9vlmZV8XU5Z7W00t8z411a1v9Nv5bS9jMcqHacDGTUAV5AFKN+NfTnx48K6J4n8JQeLNPt0stRSbyL6I8DcfX0Oa+d3im064e2nTzFyQhYFc16NCrCvFTi9Ge47kHlgIqxwBm7sOMV9Hfs/XDT+BLeKR/mgnlQqp4xnIFfPUDNkjyVx6FjXuH7Od1u0nU7dgqBLlWXsMFf8AGvbyuajX+R85xPSdTAOy2aZ7xpATptH481qTY8s44+lc9p2qafC4SS+tlfps8wbvyrTl1bT9hxMxP/XJv8K68VjMPTn700vmfD4XJsfXX7uhJ/8AbrKt7WRffcNTanrthCjSP5u0dTtA/mRXM6l4w0tYZHigvJii7tiKmT/49WlLOMCv+XqOz/VjNv8AnxI8C/aat/L8Y6Zcf89bUrn6GvLO1egfHHxVpfi7UdOuNLgvIns1eOZbhFU8ntgmvP2PNfOZjUhUxM5Qd0z9EyWjVo4GnTqq0ktvmbPh4w+S/nTSGMzIjQq+0FSPvn1Ar0n4XatHaXctrDIHi81lQh9w46c+/pXjTNiptN1GfT7yG6gdlMUiybQeDj2pYXGewknYWY5asZSlBvc+0/Dd9lR827Peuwt5o1QeY33hwo5J/CvF/Dfia3XRrfUY/wB4LhV8pB3Y9vwr1PwM7y2hku2Blblix/SvUzfPI4WCjBXk/wAD5Lh3g2eY1JSrvlpxdvNvsv8AM05pJDF8tu5HYlgM/hWTcXpjgLzW7L/utniulvZreC2aR2G0egzXB3epT3kjObuz0uAMVjWceZLL/wABBGB+tfMw4gx/NdS/BH6B/qPksIW9m79+Z3/M85/aMig1DwEt7bsHNpdoSO6hgQcjt0r5vPWvpT42Wst14VEVlbyte3TCHbHCwWZSff3rwvxf4L8QeFrS3utWtUjinO0FJA2xv7rY6GunEZgsXJTkrSM8JlLy+m6VNuUE7p9r9zm5W2gH0NXUboaznyxCqCSTgAVu2Fl5cSyXHLcfL2H1rNQctja9hLaGSUg7WCH+LHGPavavhh4LvNLbT9bv2w0yH7PHj7memT6kV5l4V2T6rbtIqsgble3B6V9V6SsereFoY7ZAdqDYynO1x0FcGPnyfu0e5lmBlKn9Za929vmGFuIAsnB6Gsi50u2i3yjGceldRpsEV1aJchSpPyupHRh1FS3OlQyoSvB7ivBadz3FZI+UPitomqXHiaSa3s3mW4VQpUZ2gcZPpXNrZz2xa3niaGWIgAq3Q9iDX0d42itbW/kgVR5vkKMY6AnNeR+N7JIFguQvzSttb8q9rB4qSlGFtDTE8L+0yupmF2mtV6f8OerfDPxxJrGjWNnd+JbaDUlURPFMvztjgEZ+9n65r0nTNF1p518nVERNhkJktwCR64NfGNu7m6DqSuOVI4wR3zXvvwj+KUl/bjQfE+oKJ0QLBdzMB5qD+Bie49e9LG4aWHpudOKku1j4j61KyVl9y/yNj4ySasvhmQ319DPZpOvEcIV884wa+e9T8aR2sVodBupI7yGbzDIRgqQf1r3r45alZt4BJtLiGZWnDZjcNwoJr5Ehy8vy8lj0rPK4+1pOco21ehaxc7WVl6Kx9ofBHxFH4s8P/wBpXcEUUlw7CWNPuhxwcV1t5Y6XZ3KGJ1SR5BlpH/QZr5l+Afi+Lw9eNpd4zC1uZMpJnhJPT6H+de8S6hqFu5lH2W9tZvmCOdrD6E8H9KxxFBwqNLbofQ4KsqtNa69TYvLO1n1CdZJgGJzlW5BqHxebXR/B95MGO2OFmPuMVhpqeoykxWmnQWy4yzPNyv5ZzXF/HjxTPD4L+x2qySfaXEM0oHCAcn86zhTbmonRXmqdNtnm2sawNcvTeqojgChIo1OQiisS+O6QEVR0W4jdPlba/QgdD71cn5Y19FoqfKj42V3UcmVmqI9ameoTWaKNPS2xDycfNgVpscD8OtYlrJtRAv8AerZHzkKi5Y9AO5piK8y7hWJcqGutvYNW3MSoOeo61gO+ZC3vmgEX44VUA9K7r4E6AniH4o6RaTIGtreQ3U2em2PkfriuIRvkHvXt/wCyBbLL4v1m5eMsEsRHn03Hmoqvlg2JnffEXT7jUpG1bRY8TMGmkHXeUOAPbpXxz8Q/EGpeIvEs13qdstrPF+5MCk4Qr9e9foLNawxh1ij2xxsUwP7pr5D/AGp/BLaH4jj8QW0RFte5SUhcKHHQj6ivGy7FUp1pQj8jsr15SioJ6I8ZHYUtOKFY1fHB4/Gmj8q905CWDHmLn1q8eaoLjitKNmCgZGKQiMHPFOVdp3Kce1EiuTzz9KVMr6H2oAmgleKUErkdxX2j8DrXR7j4Y6Q+iP5tvtImZ1wVl/iBGfWvjJGAYt6Cvt/4K6THpvww0K0jjjt5ZYRPKv8AfZuc/WufEfCjehudbFpMY2r+6BPbZUkelSHIVowoOB8nNX7GHDlizHsVJpkqndhNwUdMjOa5DpImuBDMF8wAHjp3qXy3EbNlV3cZJ61mot1JOrqyvGD95uMH196tyqphT7RiWTORgdKyGJqYC2xBcEmNlAx7frXybqw23Vwv92Vh+tfWcikgMkRHyEZJ6V8q+II9ur3ykYxO/wDOtae5Ezzrx4n/ABLg3t/WuISu/wDG67tI/OvP467qexzT3JJLiaOIIkjBM/d6j8q6Lwi7NYs7NnLY29APcVzM/wDq/wAa6DwY3+gyD0c1bINDxJF5mnF+pRsg1ybV3F7EJ7OWJudymuIcfOR3BxV09hSH4/cbqgAzUszfIseelIoG3mtSSEjFJmpWGagb5c0AQXJ6Ckj60khy9KlSM7nwZJHp7W29gi3LATvjkIeOK+lvhD4Zl8M3l3p00iSW93ia2lX+NCOv1r5Rhnzbxf3QAG57V7b8OfjDdpc6D4a1LTYNls6wJeq+G2HpkY+neuDFU5SV0ergasE+WR6t49+GUeuo7SavqBVsYRHChfpVjwj4Q/suGKPYF2EBctkkDua646vB5O7cOnPNUIdRmYmaGGKUbuA0m3A/LmvNUm1boe37JJ81tSjrOk295qBjm2ZYYAKg/oad/ZMGn2BS3WNQB/CgUfkKra5qDSTCaYQ2qL0Lcsfpg1jah4okl0+fjy4oxzK4xn86r0Eopnifxu1jTbi+OlW3mPdxXHmXDYwo44HvXmzFWXIzitvxFZapqWv31+sAZZpiwO8dKz/7I1HlWs5j9Bmvbw/JGKVzwsXhMXKbk6bt6My5sN/EfxrOv03oCv8AA2T9K0r+Ca2bbNDJG3oykVWVGexupFXOABn0rpk9Dy3BxlaSsx0eCox6VYRlC8k5HQVnRMcDPUdatKeKpMlj75wFBUbak0xsxgn1NV9ROIk9an0xdsI/Os62xcNzSzxRBPcRS4jmZVx93tTAeKYWxMn5VzwipO0kbwr1KL5qcmn5aGhLqmoIvyXCY/2owapz+IdVhb/l2cemyluV+Ue1ULtRt96v6tSf2Trjn2Yx2rS+8+gf2aNSOqabez3NvEksM21WXPQjnrXv2nuCo2KTx16V81/ssEC31dW42zIcfUV9JaS+QB7V9dhIpYOCR+N8TValfNKtSo7t2/JFm48zHRRWLfO+7HykVt3TfKawbltzmurDo+ZqblGV1UFmGPeuc1V2klSOPq7hRg+probttqGudFu11rVvHG4Q+ZvxnGSOcVvjMQsNhalaX2U39x1YDDuviIU11aR3WhaYlgqWvlq8pPzswBJP41shY41kjgiSMfxIFAz+VUbO4S5i89VZXHBVuGQ+lTaneJDpjaiSCYlO9QOc9q/nCvXrYurKpUd5S1Z+2UaMacY06a02R4B8ePEHmeJl8O6O5iKfvroAgLK5HRvXArwPxPrv9ozx28UaIluSC4P329fYV6R+0lrVmL2CC3hUanIhNxMDyA3b614lCxU/dzX6LlFo4SCStob4mg6U3BvVG7aNI5AMh/Ous8E3N3ceNPD+mzXjtaRSELCGwgJyeR3P1rkbHZ9nztw5HAq5ot22l69Y6h0EVwhzn35rqxE3KLSKw8VGSbPo/VdG1CF5Y49LtZISjSfaJpGHPZQF5BPrVr4ff21Paf8AEwt5Lfcp2xvN5m3Hv/8AXNdnoc9vqGlRtIQVKg/hT1v9LtrnypZEhTYQmRwa+alU5lytH1kaPK+ZM8w8RadrF21xNbLHNcIT5EdwSUY56ccD9at6VpWrw6a02tpZpKFJxAMDp3rqLS+sZryQJ80O7hipAz+NUfG2ow2+mTeWRtEbE/gKqM3pFCdJayufLXjC3is71nXBe4uJCV9RniueuMKeF2j0rQv7651DUTeXarkMdqgYAGeKq6mys7yLxkg179JNRsz5Ws1KTcSi/JpOgqMs2eKDuZSM9RitTA9X+G1xqNjpdvBqUP2e1yWsppjwWYgAcZIxnPI7V6+tlcWiiMWOp6vJHkNPZyIkbnswZznHrwK5LwVc6d4o8BW0VmY0ubJUWeIj5gyj+RHQ1698PrC7utERl1xreFVxtW3jMgx2LEEfpXk167lJuS1PocNhIwilB6PX79znLyz8W6hLPpul6xeWUKaalxJBOEd/NLcoHHQEDj61veC7630/WjrA1bTbefyRD9kZYw0WP9g/OW966PS7eHSri4kW2vLxpzl5mO9nx0yf6AYFOFw2n+ZeSwxwRnnbIwJ/Pt9K5/a9js9hF/Fqcp4/W61zVV1e6aa4EcQjgluIyuG35yqnoAPYV5N+1Hq+NE0rS2CebcyCZ8dgg/qTXtvxD1lbXwxca1NFmO2gM+xjjdjoM9q+Ofid4xuPGmvrqk1rHaRxxeXFDG5baM5JJPU59hXThoOpNS6I5cbVjRoygt2ZGkx8tcEZxwK2lcPGMHjIrNsgFs4gOuM/41p+HpobfV7aS5txdW6To7wkZEi55XHvXuR0R80x+jSPbXPysFZJMgn3r2Dwz4iv9LxNaTSQtxvUHI/EdxXGeP7rwPf3EV14S0fUdInfIvLa4fMaem3JJ/X8BWh4Vna60yNmOZY/lYnvXm5lTulM/SvD3FwlUq4KorqWtns7bnott491m3u5WVrVUuTvOY+N/c/jU7+PtbIeF5IIyRw6xgZrinh+QqTgE5RvQ1NCVmhB6H+IehryHFH6ksly+/8ABj9xM95PfaldXE8rSyHALMc1h+PoTJ4fjdescg6e4xWnaRjdLLGxVjIeccEVB4hglutDubcEpIF3IV747VrRaVSL8zLOsO6uV1qVOP2XZfI8ujQxKvsdvNPmYoTtODwRkVoaRpN1qtvdy26q0dr5bzjeA+GbHyg9eh+lT/EfQz4d1lLWPe0FxBHcW0jHJaNvU9Dg8V9Nc/mcb4yv9Pm083Wm2cVoDp8YmSLgGU/eOPWuB0fTr28lBtbdnVeC54UfjXW6dax6lb3NnNkQh1LFTyeOlbKQR20SQwIIkjHyqOhHf8a9rAZLLG2q1HaP4s8/FZgqHux1kUvD2hrZvGxk8y4EinPQA57V9F+H2ZdPQqkU8LrnypRkA98eleH25VlDg5HtXrnw28Rafc3EVhdkI8igEN03juPr/OuXivJnRpQq0I+7HR/5npcNZkqlSdGrL3nqv8januPNzbRWcNoh+8U5J/GuJ+JFilxYraAsWCmQKvbHSvZbmDT7WB5ZkiRQpJZiBXh/i3xBa3El6bWbzZZ22AgfLGnpn1r5LKcHXxeIjGitfyPpcwxNHD4eU6r0/M8wj0eEt552xTt1wPlP4VFe2dxACWQsv99Bkf8A1q3zgVFGXBLKzAD0Pev1XE8OYevHT3Zd1+qPzajmlWD11RybGoXODXVanpcd3C0kKpFcLzkDAf2Pv71yMh5r4zMctq4CpyT1T2fc93C4uGJjzRLFlmS5VOw5rcOQu4ZxWPp8cm0SRAE59a1kchcsuw9xXBY6SvcHah54xWGW+b8a1rt/kds8AViFvmHpmkwRrK2FH0r3X9jqSRvFGtwjo1shJx05rwhPu+1e6fscSQL441OOSRUZ7QbAT1OayxTtQm/J/kJn0oYQzTxn+M4/wrifjP4Sj8YfCjULPyg9zZHzkwMtjocfzrpPGNpJcQRtHcSQ7LlMlScYz3xVuxvAjzxsNysGVvevgcrm6Vqi6Mu5+d99pM1lY3lpNG4ubZyHQj071z4OcV9QfGP4c3VrrLaxokH2kTMRJBt5ZeoKnv6Yrx+98J6fcyuNs9jOD86bOFPup6V+jYdLE01Kmzhq4pUJfvNu5wIJDCtAOGjDDNdLa+B4llzc6hviHRUTazfzxUXjHSLXTL23jsVVY3gDFMksD3NbzwlSEOeRFLMaNWqqUHds51ZHB6HFSRyjP+rP1NMferZ8tCOxzinbiedi/XOa5TuLySBgrBfmxzX3D8JI5x8NPDqzzCVjagl1fdx259q+GYJvL27oyWPQjsK+yP2Y9eg1v4ew2MarDPph+zSxg5yDyr+2awxK91G1F+8esL5kE/neY7x7eUA6e9XraeM72GME5GBmqqeXHhGIDY+YY61LbQose0fLj8a4kdZRRSiqrleeiipYn3KGb5apHWdNX704Yj+6pOKT+2tOVizNI5P3QIiQKOUm5eklTy8AYLfpXyx4vTy/EGoqSOLh8/nX0Wuos9z5klnN5QJIPTI+lfNnjhZr3xVft5b29t57HafvGrgtSZs4PxVvl06ZVGUXdz6155H0zXqHiSELp1xHGuF549OK8vSuunsc89xZv9VW14Mb93cL/tCsaT/V1q+DmxNcr9K0JOpGCCD0PWuQv7YW17KrH7pyPcV161yPiCfzL2TB77aqnuTIz2O5s+tSgfLUMQycVK5wmK1JI261BLxnNSnr71BNmgCuPvGpEHpRawy3FwkEMbSyu21EUZLE9hXtngn4W6fp9tHqHijFzcEBhaA4jT2b+8fbpWFWtGmryPXyrJ8TmlTkorRbt7I898G+G9a8QMUsbVjbD79xJ8saevPc+wr1DSfC+j6Vbyp5bXk8ZQPK5+YAHJAx0FdDf3BWAW1siW9uowkUY2qB9BWZGGjcSR5z/EM9RXl1sVKptoj9OyzhPC4ODU/em+vb0R6Jp+ri6aa3ERESKpVg3OwjrW3ZabZeWPmutpGd0cx5ry/TtQOn30E/IiJ8tz2Cn/A13RuJ44Nscjorc8dPwrkcrM+exmBq4Wfs6i/4JrTwWEOXjtTLKBxJM5cj86848ezTaj5toW22ywGRx6sG+XNdTvuZNzSSOygck8DFcJqF59qursjDI8gGc8FV6D6ZraEk9TnwuDqYmsoU1/wDFFjBG5kVcfKDgHjNWoYPkDFcZ9qtRxB/mYZyam25ocj9Fhh4xM3UtKtdQsntrmMOh6Hup9RXBtor2Oj6ikis+Lgor4wSoFenONqH2FYeuRxzaJIMENk5xXXhKsruN9D4rjXBUvYwrxj7ydm/I8d2/vSB07Gp1Hy4NRzqY5mz6kGnxMuOte1E/MWNvSTGmeea0IPuD6VQucFUPbcK0IsbRisqvQqBMKZI22RDn+KlzUVwflH+8Kzh8RT2NKTBhPes+6XbEW71ftzvg/CoZgu0g9e1dBjY9M/Zy1Sy0m11y61C4EUSvFjuzMeigdzXvmg67NeSBo0+zxsPlzy+PfsK+dfA+g6Xc3mjS2pmG6FpblPMyryL0bHavaNJ1TS7XYHvoo3x0Y4rlxmdV1TjQouyW/c6cFwvgqleWKxUVKTtZPZaduvzOv1OO4lUFtQuwQc8Sdax7i8v7diRcM6jtIA1WRqEdwm5HWRfUGsbWNQto42M9xHEP9psV5EMxxUZXjUf3s92pk2Xyhyyoxt/hRFfeKrWEEaiogUcGVMlR9R2qbRYlvryaaHZcwiEcKfvq3dWHfuK4fVZbTUAYI5FlDg5x6VW+DOr3umX97o4mL2kF2Qu5MlUAyeewr08dnuIr5bVw9TVtb+V9fwPksRwnhcPi4YrCrlSvddNuh7NdFooLZIHmZkXBJOWbH82H61gfEPxJDZ2PmSTgQ2kJuLhozjLY+Vf/rVr3E8FvDLqJCtaSDzpQp+6wHDAj16V86fHjxLK9sulCQia7f7RcgHsfuqa+Gy3BvE14x/rzPXwjUG6z+z+fQ8o8V6xca3q9xqVwxZpZCQPQZ4FZ8YBYHrSSKSuPerul2ss0piijLt1PoK/QElCNuiMEp1Z6atktvIVQtjBPAqC7uGcxx85U5P9K6GCxe1i3PDvP8T5Bx9KoW9ik7SyEdWO098Vj7RNnp1Mtq04q+/Y9y+FnjiPUtC+xmYpfQRhSjH73GAfeuv/ALa8QiJIG0+wljK8FpSN3tg8frXzdoGLPWoJUnaJ8hQ6nBr3nw74khGn+TrdqLkAfLKo6/UV4+JpRpzuup6mErucbS6D5ZvEV9dGCdrSzt15dYhub6A9BXC/GbxdBY6cdDtZd95Ou2Qg58tO5Pua6nxV4qtTZNb6NaiAt1k24rxPxFo8l5d/aZHffMxO88k+9PDxjKalIMS6ko8lPdnMRzFztznd/IVFdPuOO2OBVuzszDfMrHOOBU91pEk0ZmtyCBk7K9hSR4EcNUm3GK1RijbnikPFKFKscjBFaOi6W+o3GWBECn5j/ePoKuUlFXZlQw9TEVFTpq7Zp/D7VtY0XWf7S0tEb5Ckiy58tx7gdcV9BfB/xg17HLY6vOkd3IxYhBtDAngqPavJbWxSC32IoQKvAArX8OCODWba6lDCLyyhZe2a8rETjUvofe08hlhMK3duR9Dhtdtbsf8AEyjmsSBtUL5bj6sOtNutKh1zWILi5VpIICHWHJILj+Jiev06Vz+g69qWkqvnQrqlgw4Kkb1H0Nb9x40t5bJlsbOS3YjlpFChK5E7HnWOI+OusqmnpoVvlkuCfOPUbV/hrwXUfDNldZaHdbyHuvQ/hXonj7UF1HXxHGxaO2j25/vMTkmufCdfQYxXRTqOC90+nweT0cRhUq0E7nE3Ok3tkm113IOki8gH39Kj0u+msdUtb22YJNBKJE3DIVgc9O9d95asK5fxVpEcDJqFuuwBwJVHTnvXpUMZzvllufM53wnLCU5YjDu8VunujY8Y+KLvxRcyazqUVrFdyvFERbxhFKoOuB3Na3gQD7JIPVs/pXHWAk2OVmiUbHO2QcHA5wfWup8CSr9lKsSpJ4NPHv8Ac2HwFZZvF+TOyH3cHpVY4t7j0jl9+jCpRuxUN7H5lrJwchSR9a8RH7vK6V0SacQLQHcOSTTpnXbtJGD1z6VBYuZLGJo9pyvc1HcGZlYs6RqOpHNHUxnVSp3OY8H3VvpHj5ftjlbMzFZQBkFWBAz7ZNWfj9NJ/wAJJpFjIuI7awRISp+8mcg/0rn/ACJtR8VPY2LATXDGNDKMBj+HSqnji41K4m02bWL5ri6ihaEhgB5SocBeBzX0lJuUYyfY/mTMoRp4urGOyk/zNDwrHG2lySMMmSVuR7cCr8rK0G7OWQ/eHrVDwbl9BUjI/eNjPcZq3cEq5JwQ3Br9Py60cHTt2R8LitcRP1JNPyqyr2D5HsCM1aWRlYMCwZTkFTg/WqdvIRIYzwc8/hVo812q04cr2Oe7hNSjuTXupXtwnkyXlxIp6h5WIH51WiPy8Z2ioZnHm7AM8cn0HpVgYwB0FcuCpqMpd1od2PneMOXZq/ze/wB2wgGck96VB0pHOBgHk02STyoXdeSBhfrXoOSPMVx8BD3DOfux/KvoT3NcTq0BttSuICOFc4+h6V2dmpWNdzEheST3Ncz4qjZNYLkf6xFYGvl+KaPNhI1Oqf5nsZNPlryh0a/IZYRNGEfgZGeej+3/ANerMhQ4+zxy+Z/GC4Kj6U+yCmJWVT7oTkU64kbkeX5fpjmvgj6Qy9Qk2xmMtuc9fYVlNwat3p/fuapOe9Io07WbzLUbsErxn0rR0TV9R0rUI7zS72S2uEYEGM4Jwc4PtWBpkhNwyDAyO9a1lJ9l1C2vFijkaCRZAsiBlJBzyD1FFk1Zkn3N8OPFE3iPwfa32oWUtvfzrsMMiY3sOrjP8PvWolp9mvmt2YkMmW+prwL4d/Ey9/4S221rUJWawvSI7kZ4Q+w7Y7Cvo+78q4uEvIJFkhlQMjL0YetfGZlhXg5qMFaL1LqSSso7HP6rZR3gNtPlcHA9vQ14v8X/AArJb+ILe4kSONJYf3bYx5mOpyO9e/6wNqxyqmG5yRXhnx/8TW4v7aG6IUWcWFwMlmPJFepkWIqxrKMdjmrU4VY2lsecDSpvtCRosZJPALkis34oaPJb+FxKtnE08cqlpFGWRe+D6UQ65qU0nmxxx2+0ZCf6xz/T+dddaSXGraOJJYnlVflkYoMZ9DjivuaalVXJPRM+dxc6WE/fUFzOPTy6nz2TvXliP94U1Ff/AJZqD6kGvbz4O0C6fc1nHExzkpx+lUdX+GCXEUf9k3kSMMBllOBj1yKJZJiUrxs/Qijxjl85ctRuHqtPwPJ7dXkkVJWYD2NfSH7IlpDZrq2p3E0kfnFIIlYnY4HJP1zXFaV8HnW5DX2swJGCNwiUsWHcZOMV6xpFrZ6ZaRWenxeTDEMIF7V04ThypWT+se6vxPOzXjzDYZxWC/eO+u9kv8z3QSIxRmVSpXqewpghazASOWRlb5hubOBWPotrPcafblrmQZUdJCM1pLYqwwGlkxx8x6fma+PxFH2NWVO97M/RMJiPrFCFa1uZJjoI7MgmOGLPf5eabM8ELbjACwHCgUyeRYIwzYIOOBVJ2eWYttIz2rE3sWReSTw5WPYcYwR0rwH4rw7PGVwuMZRWPvXvQhbYXkkKRr2HevD/AIxx7fFgkxw8K1UNyZrQ8t16MPZXS98ZzXko4Zvqa9i1dQLe5XnBTNePSjbPIP8AbNddM55Cv9w/StDwi229mX/YFZ+PkP0q14YONUI9UNakHZIeK43WYhHqMy4wN3FdgnauT1aSMXsry8sGOKqnuJlNEwKY7c9c02SZ5OEXimFGAyxxWhI4n3qHDPKEUZZjgChm4wnPvVvQQ39qQ4GcEk/Sgqx6V8C9CjivL3WriNXeF/IgyM4bqxH8q9L1SbzJCrPll6qKx/AdiNN0W2tv43zM592Oal1SR0unkU557V4Feo51Gz94yDArA5fSp21td+r1JGAk+Xv1H1psCjuOarPdqkKXP8OefaryDL7h0PNYnsK1xksCOjKyjawwQKdpepahbQm1iumDQnbhuQR2qYD5cVSulWC4juv4c7ZPoe9NIVSnTqK04przJdY1XU5LVknu/vfKqIMAk1Bb2axRIh6gc/WlGy41D5RmODnPqxq5tPU09tDOFCnBWhFJeRCsPWl8sKKmxUNwfk60ipRSRVvm2Wrv07VRy720sCKG3LnpU2sSbbUL+JrNS8WGBrlo3dY0LMi4yQB0FawbWsdz5rP6CxOGnT8vy1PMtds5LbVZIpI9u5iyk9DUIt124xVjWdat9auRJFBJAgY4DEZP5ZqKOFsDbKfxr6Cg5OC5tz8UmrPQz7v5W8tOQO9XoDiNVPXHNNu447eL5mXcx+UAf1qKOaMcFx+dKqxwLgNR3B/dmo/tMPeRfzp6SRzHarbvWs47lPYtWEzhAW5XuRS3RSNC7NVc3CQZWNHP+6vH51RuZJrqRdyFV7KOSa2uQldnrf7P94lxfvaSDJhYsjE8lG6/hmvTPFnh/VljlksdRWNtymNZIAybf4gcc5rxn4QaffWPiu0v7hfJi2MNj8Mc+1fTttqlqtojSqHIAx7mvBxclGs3HU+swuEqrDqNZOL+52Mbw5pdzHp0sjseEyG27N3vjtXI+INO1S4eOSzlgjlMoBWaLcNncgnjI9K9Nutbso7SSOdzBIV+4Yz+VUNPvLS4gPmKoI7461zKXK+Y2dLmXKcbBpM1pZzXF1MkiICYz5e0496xvB0ElhHcaikiLKHMhGOHB/hJ9SK6XxtqCfZJY4yACpGK8ytbTWN001vqVzE02PMyQ4bHTIPpTnF1INLqcuLoXjyJ2PTtf1azXRI7X7UoszEbqTaeURf4D+NfKfivVrjWNcur6Ry2+Q4JGOO1epeJpPEd7pcuk3X2QLKu4XKptPy9AQPX2FeRavZ3FjdNaXQxIvPBz+Oe9ejldClQjZfEeTicDXoUVNq8G91tcjiXdtQZZ2OAPU16FpFnHbWiR7VDbRnHrXJ+DrJXl+2SgEg4jB7e9dkW2ru7Dua0xNRt8p9Vwzl6pweIqbvb0J5I12cqDUENnBJ8zxr+VNuLwrt2qSvtg0yO/Vh5UER8w95DtVfxPX8K50mfSValBv3irqNjDNrNpaxoA7gIMcfMWG2vTLfRr2ysmSVlmROCM4YVxFotvbS/aHuImuDg+YSOMdMe1djq/ja3utT+1wwrbwXCLvj84Nl8YLD2PpWdeDktOh5GIwMlJ1Ypa7rt2+foPt9HjvkWf7tuOx6sfesvxxpDWuj2WpbAsVzJIkPoQo6/nT31yQ2rQ2rFmckDHQVe8Z61Y3/gTwzoqs4u9OMpug6kAE9MHoajDw3bMqOFk6qko+7/AMA8h1WyMdxG/I3nB+tWNIfyo1LIWjJ4Pv3FTeJriHy1WN1dsg8Go7SOeO3GxTIn3io6qfau5y9zU4lQVPHydPsY2t2gn8RvFEAFkw3A6Cuw0exjtbdEVQMCudaRH19Z1XooBBGPrXWW7AID2xWVeb5Uj2eHsJS9vVrW1bZJJ91vpVmwb7PLEG/5ZOA39aq8ODzweKXcZZmmQhQCRg9/euQ+tqU41IuEtnoesWVq1xbrLCZFLAHMTYzWVrq6jpyS3NwxlhCnapPO7tx3rlNK8Vapp2y1tLjfk4WMqGApdT1fXdSZob77VIEbcFEGFU/UCoVKTPm6eWujVtUnHl83rb/MymDENLIxaSQlmJ9TTYvmXNS3iyeUZFik9CAh4NQwsFQLnkDmrtY+ppOndRg9EiQHDCodRjW4sp4SPvIR+NI0gWU9zjipQMrt9ev4046O4q3LVpyp99DmdZs47fwpo105xJOHYDHXnrWt4PkHleXu6HIrK1nxCL3SYNFudPhQ2GY4ZQ3O3PoRx+dXPCkkPkbnBUr/ABDpXp4y7pXPy3hSXsMz9L/mek+HrO81W8Syt498pxz2Gen/AOqvffBvwJgaCO58RXLqzAHyE+99D2H0/WuZ+AEei+HtIm8W69IqrAAsCYy8kzDOFHfC4HtXo/iLxtr0CWmqRrLaWGowLJax+SHZGVvmViM8MvOazw+DjypyWp6nEfGeMq1pYfCT5IR0ut38+3oP0j4O+DdOtJrXUIYj5lw7QFJTGQhPyryeTXL+OP2e7W6Rp/DepGBwCRbzjKsfqK17S20FfilLI32i6E9qJrXzGd9k+3dwf5dqNC1DXtPy1/dXq2dsp1CZg53TB+Fi575rreGhJbHytHPcxoz541pffdfc9D4813wpe6F8T4NG8WR3Okwy3AR7heMKTjcrD/I71zfxe8NzeEvFs2hyXovIU/eQ3A/5aRtyCff1r7a+JegXPjvQJ7zxB4btEksAlzE8U4cOoOfLf0YcfgTXxD8V/Elz4r8ZzX89nHZeUvkpbodwjVeMc4/lW0I8qSR5mIqyrVJVJbvUu+Bp2l0l0x8qSkKfXNa99GHt3ULyRw3oaxvh2rzWl1Godysg4Az2rsv7B1hot39m3KhhlSyYz+dfo2V4iksDTU5pO3Vnx+MpT+sycY9Tl7Nm+0s7d1z16knmr5k2ruY8noKxZ1mtddezlR4iOQpGMCtFD5jlv4V4FdFGspRfKTVpNP3h4Xc/HU9TUqP8oz16VKlhdXcEkVpay3D4+YIucVuaN4D8QalDJcxR20SIQsgkmAZGx3Uc1x1MbDD4lxm0k1+J6Cwvt8Epx1ak9PLT9TndxLYHU1BduzXsFpGN38bc9B61r3+jalpSyPfWcsYU434yp/GuQs5zN4sEhJwUKCuupjIJQ5XfmaPOjh5Xk5K1kdOoOAtYvjWMbbWbHQlCa3FGDmqXie1afSXwDviYSBe5FPOaaq4GpFb2v92pGXz5MTBmXYbfJwxIIHAx3p8uSD39ajtd3kq4YYxijUpxDZSuSPlHAzwTX5Wz7MwLs7pHb3qhMxxT5b1ipBWIfn/jVSW4JJ5X8qAJ9Pk8u8jbsTg10DIMc9axvC0KXmrCOQghY2YDHU1tgHkEkEcUCOg8EaiLS4e2nG+0nO2RCeno1fSHwN8WPbyHwjrF3vTbu06Zzw6/3Aa+WdPGxiGQMu0kqT1GK6Pwl4xsNQhg0+GT7Ffxvm0VznY47BveufFYaOIpuEi0lKPKfb15EZbNlAzsNfNX7SOmxW+qm5jWR2kkUyAAnaMdcelez/BjxjF4s0NoLxgmqW6+XdRE85HRse9cl8X/AAqmv+J7TTbq6ltrd0DyNHgMwHGMmvEyuM8Pi+V7oyjTU3ySdjxLwPo2n6xLDJea7a2OXwYXOGIB6bjwM17Pd20eneGo7W3jikRUZiluRtXg4IYD5ves7UfgDbyWHmaHrEsc23IS8UMr/wDAlAx+RrkvD02ueGNavvCHiSKVGW0lktS3zbcDnY3dTX0U8VUl7sketHK8HTouphp3a3T3M3Ttdi2Qw3lq6XErEL5S5HHXNaFnqEcs3lxsQ+ejcEfUdRVDTpLdlXzLRZvLXzN4XIVscdO+PxrTS9s3hCybUDL92RMH6fX6V9Zhp4iEEo1Vp3R+SY6ngKtd1KmDkk9+Vta91o18jVi1OygcRXExLFQcINxz6V6b8NrW1urKW6kgAdZNoVhnA968x8P2Vs00ciBSdvyFR93Pp6H3617L4ZtDp+mQaeHW3AXcozlj3Pua83PMVilSiqk9+2h7nC+FyudabwtBrl6y1f8AkjejZY3KqiKoBwMcfhUK6tGnE0Myt/sRFgfypSojuEm3NkjBweCPcVYihjBYg4yexr5Nu+rPvFFJWRlpHMiA3EsczrxuxtFNle8UgxmNlbqc9Kb9ljtosyM7ccFjnih5ViTIhJULnJ4yakQtxNcNHGmwt7gd68i+NkZXW7KQ5O+HqfrXpM19qr3USqY4YMkygZOV9Ae1cF8cx/pemycY8tgMD3q4fETPY8k1Rd0c3vGa8bvV2Xsyn++a9j1SREWTe20GM15Bqw26lOP9qu2BzSIR92p/DzbdWT3UioB0qTRzt1SH3JFaEHZbiEY9wM1xsyyXNw80mASTxXYxniuVv1aK5mj6YY1cBMpzSKh2xDJ7moDljudiafgCmmtGShvGK6L4e263viGKz25MhHPoAcmudau++Cmn+drl3qLZ2W0G1T23N/8AWrGvPkpuR6uS4P65jqVHo3r6LVnrdkdsz9gq4H0qhdHzFYnGR6VahbCyHPUVRncI+0kAvnAPevnj98k7Iyrp9tvPF/Cwz9DXQWbb7SFxnBQda50/NN5Zxn371uabuWyRW6rkdaoiD1LiHmm36j7NITjbtORSr1BqPVG/0GY4/hNNbmrasVdB2rpsbL1bJJ9a0V4XJqho+F02DPA2/nV2Mlmz275oe4o/CgmYqAvGTVW46qKlMgZi3XsKrs2GeRuijNJGVSRi+JbgKrAEHkJxWfaPmIA8g9ah8Ryu8sMYHXLtx60tsRHblnbaqjJPoK1tY+fnWUqsk3ojzXU7J7HU7u2/hSQlTnseRVm0n3QAk4I603XdQi1HWLi5iBEeAiZ7gd6oqzIrKrY3V79FvlVz8ZxsaaxE1Tfu3dvQZqMpllLFunAqop9WFLcuWUhhg5qFDU1NzGOxaU8feq5p8wW4UZyG4NZ6VLDu81NuS24YAqEykr6HT6bp82p3i28Iwucu/ZVrvtN0XT9OUNbQKXH/AC0b5mz/AEqHw3p6abpqKf8AXPhpT3z6VouzKoYcjowrzMTipVJWi9D9t4T4XpYDDxrV4p1Za6/Z8l+pGnmQassnO4jKmvQNMupdQs4/sdwIplPUjIB+lcJcYZYJV7PU9je3Gn3oubdiOcOvY1wtXO7PsmeIpOpSXvR/FHoj6rqiweXdXkDTLkMPLA47YGKpw3GrtL597PCkJHyoinOPU0n/AAm2m/Zklm0sucYZlQNg/wBKwtY1uTVZMwqIrfsqnk/WjpsfnTjboRa7ePeahBZwnKyOdx9hW9baakdorFcccmsPw5aiW8e+mwqR/Imenuat+J/EEcludPsG3LjEki9PoKafQ3wmXVsfWVOmvV9jn9WlF5eyGLAhQ7V9657xJocGp2RiuEAkwfLkx8yH/D2rdRQkS5+tOmj85HbsvFXGbi7o/TpZNh/qf1ZxvG1rHnXhuzK3sOmSMyMH2OVQsc+wHWvo/wCFNxpei+ELmwMNlfyyXDO4mt1kbaR0ORxj8K8J1y0NtfQ30ZKux2krxyOh+tem/DbW4dY0kW19bxT3aOVZtvzsR3BHfFXipc9K6bT7rc/L86wdXDR9gnont+R6S2m+B57IXN14M8OzMxwyvGEwPXIOKzpvC/wrvAUbwnpy+n2a+YfyNYsWradb3XkrqV5aHONkj7v/AEMH+da3nTTgPBqVvIo/v24bP4g/0rx1UxNN6VX8z5earLS7+8sWHw9+FCn/AJE67lz3a9Zv61Ym+Gvwjuvv+EL5ABncl86/lWcsNywzKmjOexMJB/lT4IJ0BxJpkX/XO3//AFVX1zGL/l6vuX+Rz81RPd/ezXh+HXwqiQxr4e1NQvTOoyc5pG+Fvwsuy8X/AAjt8ducu+pSYP0qqqTgD/TpM+kQEa/1P61YtYVXLStLKO5a4kz/ADqJYvFP/l5/5KjR4jE2tzv72fOXi/S9M1zW5bTwp4Um0qKwleJ2a6kmFwAcA/PwD9DUMmkXmlLEt5GEeRdwwc49j716RottDPe6rLcCbCSHYBO47+xrkfGl3byaqtnbxIi2y4dgSSznrknk4r6ibg6a7nucPVKssRrqutzzzUf+RimA4CgCtiCfbAQxxgcVmaxD5WtNIOkihvxqSSRVtXLngDmspLmSPosNUeHqVH5s17WcNFyQMn1qff5g2worMcAZ/Sqnw/0LXPEkh+zwAQsfldjxituO00208WHQbjVfIaJwhufJzEJM52k5z7ZpfVZvZHRDiLCxpr2k7M6zwT4T0+4N1qFxdW8Fjp5C3ur3ozHHKRzFBH0Zh6nPPQV6XoFv4JfQV8QR6XqGs2AuBFLf3koIQdDII1b5VB6jauOtafwsQaXox0bULe0lYXDXEFxGQ8c+TncPRh+dbMPg2xt/Eba5o9w+mNcE/b7RFDW92D13RngN/tD8q9WFJQVkj83xeNq4qo51JXOdvbrwXcQa0ZNLsL1dIVJkW0uN4nhcgKwKn1PIPpTb7wT4H1nU7jQ7O4it9VhgWd7QruVEYZBHQg+4Oa6HxFY6LpVl/pOnapd20VvIjm3jLiOAncVJAHCkZA6io7vw3p/iCGx1rRNYnhglLXDTW2PMuY2TGwP1UHAHrTcIvdGVPEVaTTpza9GeA/EL4eap4RvvPkDTWTfcfrj8e/6EfrXLo3Q+9fTenTNfWGnaDeLpZtrtXQ2KQuHt1GQD5hYgsP8AaC5557V85eIrFLDWJooRth3OEBP3cMQR+BrzcVh1D3o7H6Hw1nksVehW+Ja37/8ABPN9SXOp3aMeRKa0vC9w0M7QsQExnBrM1x0j8Q3KjlHbj60/TpQt6i8EE7SD711zjz0PkfH0K31bNm09OZr8T7t/Z8tdI8TeCrrS9YsYZzb3STqjDGAVBBHfHavRtN8Hx2rT2Mtw02krMJ7KA5D2zc7lDd0OeleBfszapfS6xF9ikDXiQrHNbyOFW4jHDAHsy8MM9RX1RVqV4po8zGUpUsROElqmzlvEOvaZ4XXfcaFeG1gVcXMECFFz0AJIOa09W02z8QaLJDIGSO7iU+YvDgdR+VZfxZjEngHU2xny0DgfRhWv4Zm87w7p8p6tbof0qulzlZjWfhHTNF0LVBC089xdW8guLiZ9zyfKeT2/Svza+I8McPxC10RjCC7YLX6V/EzWodB8EanqE0ipiBlUseMkc/pmvzH8R6i2r69fao6/8fM7Oo9u1aRu0I6b4HXi23jOS3eQqk9s2PqvI/nXvCeciMkLKG4LRMxHP+yQMke1fMfgzUJNK8ZabfNjZHMN4/2Twefxr6dRVkXieWLcMK6sNoz/AA7T1z68VvTZnI8b+LtsbXxRa3s0jG4miIkGQQMHjsMHHar3wq8OXHi7xBBp9vG0ibgX2989BU3xs02Q21j5FvJJLHMEJAGWLcDPzE9e3FfRH7MvhnT/AAN8PZvFGpx77hzsjAGWZzxhfcnivVpZjLDYdxju9jknhY1aictj0XwB8LPDvhmyje6sbe6uxg/MmUjPoB3+prqo5NB0vULyCGG3t7l4ftNwsceC6KMbjjr0rn9b1W4tGmtdZtb1rLVoV+yJEu6SGYjmLI6HOCDVHT/tV9DbT6hHJFffYJ9PuQ/3gw5GfcivCkpSblJnopJKyOiuNP8AB/iXRYrq4tNNurK7AEcjIq789AD1z7V8vfHP4Dx+F/EFl4m0GMyaPJdBbqANtMQb3r3LTYF0S8k0yG1aTS9HiXUIUZ8lpJFwq8+jEn8a1fEkGtX2gazY6pe6beQy2fmeSibXt2+9txzleOvWtaNSdKS5WRUjGS1R87WGkW9uvk6fbadtPDefAPMB9CDyfwFcx8ZrWCHwh9oWJHaCZBvCYfJ4OMcAfUmuvvEi2x/arR5YzgDruT2yOSPY/nXPfFaF5fA90kMPkqpRljwTxn0HAz710VJykndmMYRTSSPF7dgIwV+ZB+dZfiednskiUYBfnJ6itZoXiAWW3ED/AHgSu04+hFUL/R7jUZEkjcCMDAzzz3NeY+51WZyZX6UwjjqK6c+FLjHMmfpTW8Kuv3pf1FJMRk6UJLZ0vIXxIDlSPSultZvtcIuuFJY5+vtXL6lbSaVdoudwIJAJ61q+HrlXgCxlwR/rARxn/ChJ3NqkoOCSWp0dksjJIojyzqcPnHavOjuhnOSUkjc8g4IINej6Zt8wvvC+qqQCfwOc155qkvnancyeWY90rfKeo571Zie1/BDxpeSa9Fe2twI9btI8vCel/EOoH+2B2716/wDF3R9X+Jmt6RqvhS4tvsa2IL+ZcNGyyE8qQAeR718feHV1d9Yt/wCw47l79W3RCBSzA/h2r6W8H23xa0bTrW40nQ5LZpB5k8A8uYSOepA6r9M1y1MPCU1Ua1XY9DLuf6wpQcU/72wpf4q/DRkurhr0WIYAl5PPt39iedv44rV8V+JbPxlo8XiLyha3FtbyIwHLK5HKqfSuytPiPqLaBfaV4/8ACdzYSm1kIcWzeTPhfukHO0/iRXy74O8XNFH4i0yWKf7LqK/uIQPmiO7j3BxikoOKvF6eZ7WNqxrSjTqwSqX3js0/Q+lPCb6YPD9jJp1xa6ZbSFPs88UI++BykpbOHznqR7Vs6/b6Nq3h+/tdc1bSY/tIG1w6OYsc5Q/eJPtXhPhXxXdeHfBk+m2un3DTSzi4tbvzXBzjBVhz29KyY7uXULhtU+1XCzyjD+XKyY/2cD+Vd39oU4xTe5w0+F8TiKkoU7JdG3uvkeoeCovL1+10ZXUCe5/d/Jt/cjnewPKk+le131tGbxbgQAyIu2Nwf4fQV4Z8HIYh4ot7oISIVZ2YdifWvdLm1S4uY7pbhyduPlbgH1xXn4vHSxc+Z6JaImvw9RyHlw8Jc0muaTXdvb0S/wAx6/vRjcULDaCOGX3qeBnhhWGUTOycF/vbvxqtawyyRNulw4JCkrnjtVu08xoVDNuZeCfWuU57CQwKdpkUZx0xUe1ZnLrwgONpHJ/wptxPe+WSkMQYDoTnNMtUvNu9mjUsPmGOhqrEE8aRxrlkVvQV5Z8f28uDTJZtqfM4H5V6aizL832kAem0c15X8drCSf7DPNMZIlYkJ2z61UdyZPQ8ckjW/mPmoyxlTs968s8Rr5eszr6GvYZQFuYwvGQRXkXixduty+5rsgc0jOT34FFgdupQ+m+hKZCdt9Gf9sVoQdsnbmud19NuoOem4A1voeKxvEo/eROO4IqobiZiP1qM09utROa1uIQnmvbPhLYCx8GLcMpEl7IZf+AjgV4tBC080cKDLyMEA+pr6NsbeOx0q0sYukEKp+OOa87MJ2io9z73gPCc+KqYhr4Vb5v/AICHDOOKyb+Pz7pWLEBD0FarsFXNZ033jXlH6hUZiwzNLraQnqcsfoK6iA4iHTFcfoBaXxVe7iCsIIX8a77w/pF/rmoxWGn27zyOwXCitfZylJRjueVTx1OlQnXrStFN/gVEkbcFjBf0UCjU7TUm06ZvI429NwDc8DgnNfSXgP4PaVpUCXXiApcz43GBeI1/3j1b+Vd/e6LoEmjtp/2eC0tbgLGPs4EZPORgr34rvhgEvif3HxmJ49fPy0Kfu92/0X+Z8Z6fpWqG2jjazlBQAFRgkfUCobhyp8hfvfxe1fbF5o2iagPs93Y2t00ahSXUM4GOOeteS/FP4M6ebCbVfCtu0NwuXktwxYN/ug1FTA9YM6cu46hUkqeKhy+a2+Z4AflXPU1UvnKw+V3c8/Spi5MxjkGxkJDKeuRVa4bzJy3ZRgVw2dz7eU046GXNHJJdhli3qPlOBWuumefasGTHFUtFnTynLMN7OXx7ZrrNN2yw9O1bNaJn5lmD/wBrqLzPnbxbpzaP4guLUriNzvj+hqj94D6V6H8bdNSOa1vsgEMUJ9a81abjCjPvXsYafNTTPjsXTVOq4oZeJyD3IqsFxwakldifmwBUe7c3FXIwRKldJ4C01r7XEmdMw23ztnpu7CuciUsQFGSeAPU1694S0pdK0mOHA81l3yn1Y9q4sVU5IW6s+r4Ryr6/j4ykvchq/wBEa7AYUe9NlO0lT60XJ/dkjtyKglk3xF/pXkH7v7RRVi0VzaFe4ORT3VpIxIo5x8w9acoDQxN2I5p6q0TfKcjvTSubxaauiqhdDlS0Z+lV7h5FdmtpB53facD8a2UO7p1qG6WFVLMoL4x+FC0ZwYvLMNXTcoK762KkM8k1ukZmkK4+7nvU6x4SoLBAquvXY2AfarRfAoka4SlTp0koRS9CKVvuD3qXcBGsQ4UDLn+lUbqTDr2+b86swjK7m7cgHqT60rG7s7oyvE0bHSjIv3lmBFUfAd7cx6rJEs/lBphlum046itbXVZtIdVALnLAVz2i2txptwupREtNuDMp5VvbHpXRCzg0flnGLnTxsIrayZ7JobeIpL3ydQs9J1CxcZNyCUk9srgitWfQ7SQGS3DW0nYwtj9K53Q9bENhOjSQ2uSG8ljllyP4T3Wql94+sNPUrPexqwP3R1rkdNydkj56coKPvPTzOkzrFjGVmh+2Q9nj++PqP8KdZ6lBcH52Hy8c5BH1FczpPxP0S6uRE95GpPA3/LXSTRadqyi4jZQ5HEiEZP8AjWM8K18SscMsNTq605GyLm28pfnDcdM0keqQrKIwu0kHHzdawHs7y1hItfJlbHBlz/Suenl8Yx3vmbIAADtMLgY/A1EcLFkSwairy/Ar6drn7rVbgKD85EaKM8joPzrmIPDuvTbriSwlHmEsWbA5P1NafhO3utP1Vxq9s0QeYurMchmPvXoOoyBLUnOcivUq1rNRjsd+VVJYaDklq+54F4hVrbWmgmB3KgDc8fhVTbHcXEVqG3CRgGAHb3rrdQaF9bu3nRHj3dHGRWRLLHNq6rbxpGkahlVFA5z1wK6qWskRiMylKEk1qz0u58J+KW8GLP4evY7a1toi9zAh8uSRQM5D+w7cfWvPLXTHaIyODlhn5uc19KaeZG8D3cNtF5s01kVjC/xsVxisjwt8K9KTQz/wkE0j38ygjyZCBb+w7MfXPH869Rny022zB+D3hW+j8JXGqQ6zNG9zu+zWq/6uGRfusc98+nY0nhn413qajHZeIbNImjcw3HlYXBBxvGf1XP0FdX4U0m58KaZd6ZNcpc2/2kywSLlTtb1HY15R4v8ABw1jXtSvrGURzSTNJg52sfoOlRUlJK8TqwkaErxradn2Pfb+1HjbRbiPSfGEkVncxbHW0SNiPYkjcue44rc8M2k2i6JHYXcGn2tpYwhUlgcrGVA5JVvu+p5NfF9x/wAJN4bnBDX1mY/uvDIwUflxTNU+Ini68sjZ32tXl9b5B8uedyv5BgDULELqjqq5W0uanNNH19e+NtHtNOe+ggkM9w5Wyh2BJL0jo4HUR/7TY4rxnVPC8d3cC+1Ccyuu9nWMYRnZtx59ATgUnwNEer+GxrF8Fmu3lZHY9sdBXoOuWamxdlUAY6V5uMxTm+SOx3ZbQlhn7RP3j5B1tEk1u+TYdvnsox25qikbRTgbicEAH3zWndKf7bvt+S32h8e3NWTEsiruBI75NevFe4j55yvVu31PSvh/4ru/DWrW99bzMwUqzlfvoR3Hv/McV9k/Dn4naH4psIvMu4IbrAUndiNz7E/dP+ycH0zXwtYM0kYIEZcKME85rRsNQ1Oyn86182zmXgPG5AI9yOo9jXkUsS6XuyWh+oZjw5SzSKrU5Wnbe10/X/M/QrWdPg1bSrjT7hmENwmxip5x7VX36d4d0WKO4ulhtbaMIrStyQB+pr4ts/ih8QbG2SOHWpii9Ah2j8lxXO+KPEniXxKXm1rW7ySMDLxM2Fx7gdfxzXT9dp26nzf+pWOUvfkkvn/kjsv2sfjDH4lm/wCET8PzsbZGIuXTldvpkdz39K+cmiManLLn0NX5xvupZiANzfKvoKryuNpVuOK9GDvFOx8liKcadWUIu6TMpl25ZgfmPbtivqHw9Lu0izYSIxeBMv1VxgdvT9a8B1a58ODw/FFYGUX5YF43HQ9zmvT/AIO3/m+ELa3diXid0HPvnGfp+NVCepNamkvddzqPFek2+qW0J890ltp0njiAJzg5+8Acr+VfQei+E38VfDjw5bx332OzWAzyCMZZpT90/QGvD4o45sRyRCWPqV4zk9wein9D9a98+A2s2c3hYaIt0sk9ixAUkbthPGQPTpV1JPluuhhDRkfha+19bt/BXjK1dpsE2GpRqSsm3lTn+8P/AKxrspp9L0NI7nV723iuLgrG8r/KJXAxnHY1tVieKdJ0q8sLu61K3jm2WrqDKMhBgnIz0PvXNzKT1Ni9qVjBf6fcRqsYaeLaJABz3U57jOK4+eCXzrrUtWtYYb4wfZ0CNuxGBySe+Tz7VrfDh7iLwHpjXcjSP5PBbrtzx+lcx8QtetLS2vy0yrLHbmQpnkKeAfzNdWFp++09kZVJaHimoSiO/k2XU1u247fLhZtwz2IGD+dVbtI5LeSOaNgT97ccvnsWP972xxU6PiPauoybnO4xRqpcH0BI/XNZmv30Ol6NPfSMEEcZ2hWPX0DE5Jz1NaSZC3PIdTs5pnuZ7m+lnnWUgKfn+XOOTS+F9MmlvJoUYGPZvI9DVCHVLiaaT5nLSkllB4/Gu6+HOnawdS+1DSZ5LWVNskpGBj61ySk3HlbPTqwi1zJfMwbqydCQCeODj1rIu4pM4KtmuuvLq5XUblnhWM+a37pokIX9M/rVO51CQ/ejC4/uRqP6VyXOdo5qbwfHq+mLeyySo6ltqAfex71jafpn2d9qxgr/ALJ5H+NekeGb59QS409SqsMshfAIJ7e4rDutNudLuPJ1Sxki3HKu2SG9wRwa6qTSQ4U1N2ZNpVpoVroNx/bVlfx3p+eC5t5eUHYlDwRXjd6sgvZxK2X8w5OMZ56176n9nXukTQ3KlFt4/MG1gSp7EHuDXIy+B4L5/O8gozjJxkU6lraI0r0Y07NO6ZV+AtnrepeIZdP0zyfspCyXZf5QVBwFLDnHsOtfbXg/RrOGfzI2lQIApijciMH1C18v/BxdN8G6tqFpPKd9wE75ZSDx+Fe5TfE7wroswM92RKQrOkalyQPUCuKpPlClhqtRqMYttnjXxs+I3xM8BfFfV9FsvFl3JZI4ltoZlV4/KcZVSpHOK8+1nxTqXiv7LrOsW9h9stcxTXEFsImmDH5Q20bcgdD+dbP7V+rwaz8W2vrVv3MunWxUbdpAK55B7159YSTvbi2W62W4k8woSMbsYz+VbSnendmmEhL6xGK0af5HdDVLe7sIrS3kv0Kj999qlEgI/hCKANgHqOtafhTS7vUNUt9Ot5hsllycL27/AErjdJvrS3uistykYTJQ84bPXnrn8cV1Gi+PYfDepQalp/2e/mUlXid2xsPXnsfzrzZRnUmlbQ/QcNicLhMDOp7Rc6Ttrq3/AMOfQeh6Suj2/wBl06BII85Yhss59zW+s92Ywo8zjpl6xvBXiKx8VaBBrVgrLHLkMj/ejcdVNb6xuw6Yrq9hFH59PETqScpO7ZGJL5o/LDHGQeWpwjvP4XA/4EalSGTcMNxVlY2A60exXYjnZa8x5WLNwPbpTVmuMNtyASNuD0H0oUYj+bheuDSOSzosTHGPnIbGK4rnRYjmlaKRVaPduPJB4ArifjQqyaNFIi8KwA4ruSpkuNq/cXoC3WuQ+Lg83QJ9q8RsMkDjNXHcmS0PDbhSJYn/ANvFeT+Mlxq7N7n+deuXmdqMOzivKfHS41hyOm412wOSRhIaSFC90CCAFYEknFCVIY42wxHNakG8dTTGFgkP1IqhrFybqFf3Pl7T13ZqqJWHG6h2d0ILEihbgUzTGFPcYOPSmE1qSbPgeWwtvFVjcanMIbWJ9zMQSAR06e9e3w39jep5ljfW90p5zHIG/lXzsa7P4K6I2vfEPToNv7mBjcTH/ZXoPzrixdBTXO3sfW8O8Rzy2LoKmpKTv2Z6rIzFTlsVj6lKyIxz0yePSvWtU0TTYpGd0GWOenFcT4/W2s9Jn8tQo2nn2ryIas+xrcSKa92FvmcT4D0y91jV3hskdpbqVVBXryeK+0/BWhaH8ONIsraSFrrWrzC7IU3yse4A7KO5NeW/sm+E4Fsj4maAzvBFviUfxOw4x+H867TWZfE3hTxVbeMNZKzrd/u5Il5WBM/6v2OOc19DhqCir9X/AFY/O85zSpiZ+xT9yP4vudvP4gtbfVNc0fXr2K0jWMPbmVgu6N15A9SD6Vk6FePqmh+FAsu9FvWDP/eWMHH9K3b+Gx1O70bxRZWq3pQ7AyqCRG/f8DV6w0KO3lJZhtjunuIAgxjeOQa35opHhI46wvtQ0rxNqGpzTLM+sxE2NuM5DK21R+XNdVZ+ILHTzZ6VfX0tzeO3lSTiMmMSd1LdAfao9U0SG1nGsK5ZrGyeK3UjlWOfmz+NJYn7K2laPBYw3kDxebc5wTEeoc54OT+NEuWSuNM+Z/2gNFt9H+It3LZLsiuXLso6BiMnFecX83k2krDlyNqj1J4r1D9pe9U+OJo26xyE/XivIby4WFEkm5YHcF/2ux/CvExUV7VpH7BkFecsspyqPo/uvZfgcxfa2LHxfb2gb9zDGIJD/tHnNeq+FroSoE3A14l4jsZHuHukcsZDg5/nXd/DLVJAlrFPIGlT5WNbVqa9mnE+FqYqc8dVVTq3/X3Gj8a7LzvDrybcmNgwrxyw026vpFhtIJJ5HOFSJCxJ/CvozxlbR32jOjoHUryD0I968f8AEljFZ6zb3EdnbJb3ieQ0S24kKuP7o4wT6git8DL3Gjzs0ptVFI4vVdPuLGVre6i8qZfvRsRuX6jtVONVyPkH511U+m6lqEhaPQHtooSC0UIbywDwT8xJ3evNNghtYLgxSWIDKcYKiuqaPMRiWcZkuIoYUTzXYBO/OeK9vSxuLewhkmUsSoDOBxnFc94PsYLzUUZLKOMRc5CjrXr9vBEunmKZFZCvzAjg14+NqXkorofa8KY6plsnWtdS3XkjzOfKhth5ArNNzslSIkES547g1Z+IF1aaTvkt2YDsu7kV53Y6xeTaxHd3U5FvHk4UZGMfzqKeHlNXPrcfxfhFUhGDetvl3uekxyyvCIFlKAenWnNbzwxGZr9o8DOW6D61x58WoHHk2soA/iLDJqK51htSDMznanIjziiOEqXV0a1eLMB7OXspc00tN0eu+E7XS7jS4Na8Ua5Lo+iXEpjtZI7UtNdMvUlgCEX26mvTtH8J/CzW4obXT9Uup5p7c3ELNcSfNGDgt8wA4PY1l/CGLT9a+F9roWs2MFwLcvFLHIgYLuGVdc9Dg5BqfxB4O8S6lpGl/Z5ITeWVpLZSFWX9/FvVkznpkDnHIxXvxwlOMV7p+XVc7zCrU9pKtK/qzB8bfDC/0W6jm0dpb22nOw/J8yt2zj19a4G7hntZjDcxvDKOqsMV66t3rcfxN1NrfUbvwxYWtktxJDexma3u9gG9lBbCgjupBz2rS1PTND+KnhSbUtCVrLUVkYKs8YRpGXrx7+o/GuHEYBSu6e/Y+uyLjmvh2qWM96Pfqv8AM+eNYuEhNvuIG6UCte1O4f0/+vXLePre502b7JdJ5c9tNhx7iuk0pvNhjZTwyA56ZryJQaV2fo+W5isViakU7qya+YuoKZIJm9F2r71ykWuQ26ssrLhcg5NdxdW8otyViYIOc4rwjxC3/E0uFUuF81sKx5HNb4amp3TPiOOq0I1IShJNq90dBrHiy4mk2ae7RoBt3Hnj2rDDySuXkZmJ6knOaq2qrty3bt61pWke8A9BXqQpxgtEfmNWtOo/eZGB7V1PgrxZqGjzrbtO7WxPCsc7T7VhSoFX3qnJgZ7UTpxqRsxUqsqUuaLPorQvFsV1GokIORW2moW03Q4+tfL+keI7/TZNhbzo1PGThh+NdzofxBsiFS4kMJ/6aDH69K8mrg5R2PdoZhCWktD168a2mUqwBqhqVz5dltGcIvesLS/EdhdLuS5jYezZrE+JPiq3tNDlgtpN1xOvloAemeprGFKTko2OqpXhGDlczLtRPvl38OxJqn4daGPxPHJJzEHEUn+6e9c34d8QyLGLC+kyvSOU9fof8a0tEm3a06H7sj7fpXqQg4M8KpVU1dH1L4YmNpAtnIxYrjy/da6k3fyZZWz9K840XVFvNG007Qtxb/uZDnrjpXa2lw0kIVmLNj6V1KV3Y55aFbVpfMtZ2bOdhP0wK8/0+6jF2wJBOPmwea63xldrp/hzUrsf8srZ2x+FeRfDvUm1AJNIS3mDr71o0Rc9DvbCG6gJZFZSOMrXn/irwfpbszC0RWPJKfKa9RtFfylVwWBHXGax/E1qWiJxnjqKpU09xxqSj8LMz4E6f9g0y9s45G8sXBYA84zXp2qqsOjuXJPy1wvwnjKxXZxgmY54rrPF90YdMfLcBea8DFxtWkkfS4JuVGLZ8i6wynxTfwofmFy5I9s123g3wdfawqXEzG1tuxK5d/oPT3rm/D0MVz47F3PGHhe+IcN90gnAz+OK+k9Kt7e3kK/J8rbO3ysK9LEV5UYRit2eTgsJDETlKT0TPItd0BtDlTyWM1sfveZjKn8O1V0mcqPs4BcdsFgR+Fep+MLW21HTZl+QM4eBwp5Vux/A4Ncl4d+G+ueUrT61bv6BUJP55rgcHUXPc+zwPFOFyiCw+Ibt0trp2Odhur5m2tYspxwQetZ+sm/aGQySeWoHIVc8V7Hpnw41BuVjmmb+95Q/TIq3qfwr1CXS52e0VTsPM05P47RXLKtRpP35oWN49wlaDp0YTlfrojyDRvhlqWs6ImpQ6hBEZE3rHKhH6/8A1q4nxHoepaJcvb6lamI5IVwMo/0PevozT7iLTks9PZGjEFsd/oSOBVHWLWy1eF7CeEXCOihlYdGY9fyr0aeOkn72qPlsRl1OcOaOjPmBLMNdsboypgfwjoe3Wuw+GWuro+oNbSE+RJICwPJB6Bh/Wuv8f+H7DR/F76fFp8BikjSRBlj29Sa53TdFguNVu7lECQqQiqnRiO9erhZxrxU49T56cuWOp7NBJDJtPmIytzx0Of6e39a3PC3iG48PazBqcO0ouBMZHC5Unld/8XHIz+ZrgvDmqMtqtvcSBWiAAcnPHr7+n+c1usN8v76OHawxJ8wbjuMnqfxGDXQ04uzITTR9W6V4o0m802xvVvE8i+IWCT+FmPQZ6A07xPoY15YobjUry3swCJreBgomB7MetfH1z4s1bQbPUP7NvZryzz+/tZJVZWHfanIDDrnIPpXT+Ef2qrS10uG21jTLi78tQBKG2yEdsjkE++RWUqaTvEq7Poaw8OQ6DGfser6k1qgIS0lm3RqD+Ga+cvib4xhvtZ1CztJw0l1qCQyNyVjgi+nqc9Kr+N/2pm1HTriy0DRJrNpUKCaVgzjPcDoPrzXlPw2vdSvfFf2je5ldGCkdFzye4610U24xJZ63E6ModI7aNZM7RECqyAdSWIBKjviuU+LUqr4MnhhkG6WRAVVcDg/oPQZrpfnw7MyF2Xc/yM+ADxyx7egB/GqfiO0jvNPMMqKehxk4Pvg/15+lZzfusqHxI8U0/SbwyW4VlTzk3rhvmHPf0r0qz1/XLWw+wDV7q8bAXezfJGB2X/GltPDVnCd8cRU+5q2LHa+wRjjvXnSm3odbbZlC3aQFn+Zm5YnqTVWayZweBXQtaMBxgmohatu+b/Gs2gOHvbO7tZxdW2dyHtVu88QapdaZJELoyWzqFkglUOI2HRhnp9RXXGxjbhlJHrWRqXhhJi8lrI0MpGD6H61UZOLC1jmfDsjvqlsrxuqsxU5HBx1r0KFoUA+6KxtO0W7s7KJLmSKQwlihUZIz1pl/NJDH94gVvGomTUblqzk/i3qOl2d8ot4nfU5ArOQ+FjUcDI9TWI980OlHUFuk8yNA8TD+/wBh71g+KpZLrxFfzMzN+9IBPYDtWGeCayq0ozaZ6ODzWrhoSg9bqy8i7rmralrmpy6lql09zdy43SN6DgD2FQR7vu5qJTzVtIzsU4wa1PKu+okXyyAnpV6OP5gy9ex9arMoZeOtX7f/AFSrjtQI93/Zc1WYJq+ku+IhsnQHs3Q17xBNuGd2a+f/ANmjTbnzNV1Aowt2RYkYjhmzk4r3i1idVGO9SzRGjHIO6/jUgkGOlV4kYcf0p4U9gDQUS3AaZljVg6Z+Y56fSpHfam2HawHBOe9Ryyw7cO68/wAI6mmQf60/L8mOAB0ryTusSLIUjZpG9lwK5Tx6xuPDV7hGUKmfm6k5rp5WeRjHDuUAgljisnxjH5nhq+VcL+6Yk45JFNbia0Pn7UGH2Zj6EfzrzHxlBLcasywxs7bjgAZr0LWLkJbupb5iOPrWDaQzvqW9UVg5yS3Wu1OxyNHnz2d1Af31tLHztyykc+lTrExRcREkDnivUY/D7TxlZGL5YuTirFr4b2yhljj+XpvH+PWtFMhxPKha3hHy27fgtSrpeoydLeT8q9n07wzHEzPtVyxycDjNa8OhxJk+SufZapMTR85atY3FlKq3EbRlxuGe9UcZr2P426asXh20uFhwY7jbuxyARXjjMFGTW0XdECba96/ZF0tZbrW9UdQdoSBTj8TXgYZpGwoPPQDrX1J+ydaG38C3kroVeW8bOfauXGStSZ35dG9dPsdz4tVVxtyBXjXxi1BY9BlCt8zDb+de0+LULIzDoK+fPiu/nTW1mRkSSkn6CvNw8ffR7tdvkaW59i/sswxxfCPT3UgvIAWP4DFek6tp9nqmny2F/As9vMMOjfzHoa+f/wBjLxR9q0S48PzycxjdCM9NvGPyxX0VXvSet0fJVqbp1HB9DN0LS7Tw7oq6fp6TPDCGZFZ9zEnnGTXM3eteJtK8XaX/AGpJanTdUkMKW0a/NC2MjLdzXXapqFlpdm15qFwlvAmAXc8ZNefJ4g0nW/iRb3N5cLBp9hCfsJmUqJZW6tz7dKuCbu2jNM9KnRJoXikXcjqVYeoNU9NsbLR7SQQ7wgBZ5JHLMQB3J7AVYE0JtjdLMjQbS3mA5GPXNeb/ABh8dW+ifDW41Bs28l5GyxKx5KdM/jUJO3kVCMpyUY7s+Y/jN4ji1b4gX90jbgjkKuc5Oa89vnZg00smXfqT6UlqrTXEt3O7vLMxZiTnk9hVPWZt03lLwqDGPevLn703I/UKL9jhYUuiVijcyq06ZOUx3rovDkJt54p4+vmDOO4rlbvKx7j1xxXe+H+NMtiUViyg7sH/ABrZO8Wj5XM6ajXjUW7PTp7bztK+buleWeJtXm8OXEUs+ni4heQjzMfcYdPxxXq8O59LXBydtcJrLXceoTeXHBLFIuySGePcj1jhJOMzPMYp00zidV8b32pTH+zNKnlbbg5JY/ktc7Y/2lJdS3V/HIksj/KroQePQV1+safqV9aizSPTtPtQ+8R2sZUE+4BAP41Hb6P5M3nXE0lzNwAzYAH0A6V6E6ra1PFjTcpJHYeArVY41Z/vkZNdN4g1WO2sXXcM45rjLWzmaPKyOPQA4rO1+21Ux7I5JHjJAfJyQK8XlU53bPpOZ06fLFbHAeMtSbVNY8t2fyVJ5Hc1mn5sLngDA+lbPinT0s5EljJ8qRvlVgOD3wetZSYZR617EElFJHzlWTlNtjQnFIrFXytTsvy1VkYK5HpV3Mz3/wCCfjhJNLi0uWVVvbdduOhkjHT64r3XRNWW4iwGILDGQeR9K+FNKv5rO8iu7dzHLGdysDgg19FfCjx/b6rDHBdypBdkYjduEc+/oa3jiVFqMzsoYJ4mm5UtZLdeXdfqem+FPEh1jxdrHgy7hXV7CyiAkvJgMtk8xuAMHn6VjeNtGsfB2vWevWkMb3F3dSSG9vpJFtLBcZ2hI+57Z61d+EmhXPhu01G41KSGbUb+7aaaSM5BXPy816bBKkke1gCCOQRkGtrcyOPbQ+XP2i7STVNDtvFjadHbyTy7JZoCTBcccSRnuD6HkVV+CEsFxpEfmxpJIhK5YZPFdh+1bq+nw6fa+G7KO3UQhpZoo1ChXbocDvivNPghdeVHeR9kkBH4ivFzGC1sfR5bWqKmrt9vkem+Lo82D7QAMHAAr5X8YL5fiO7Xp8+fzr6r8QnztNOM8rXgHjDQRqE05hCrdRudpP8AEPQ1zYF6tGear3EzhbVl5yCfQVrWc2QAfl9AKyhBNazvDcRvFIp5Vhg1aibb3r1EfPs0J5M96z533Pjr60rSH1qvMf3bE+lMCsx+Y/WkBFMpQeaQFiFmjO6J3Q/7LYqRy8z7pJXdvVzmoYj+NTgD049aEguxjJjgitfw7d7NQhWRuTIuCfrWbtpU3K6uvDKQQfcU2gPpjwZ+9tdSXb80BRzjuO9egaZMskav0GOtePfBXXP7S1mSF3A+227Rsuejhen9a9E8OXG7EZLFkJUj6VjHSY029xfim3/FAa4Qf+XU/wAxXkHweUvGq8/JJxXsPxIt5LjwLq8Ue3c9q2C3Tjn+Qryf4HxeZ9pXb0YEV221QNntNpCCm3kL+tVfEdtttSVJ2dQTXQWq/IgxwQORVPxCo+xyGTjAI4H+c1pYRzvw1UiK4Y95WxTPizqa2Ogztu5KEKPUngVe8Ax7bCVwOC5rzv4z6l9q1iDTEY7Y8ySDPp0rwnS9tjOXzPoVW9hgubyPPdLs/KgXPD53Ej1616foHiT+2Ip9Ou4/J1B4FMEynCySJ0yOxIrz+29CKsCZ7eVJ4mKSxMHRh1BHQ19LicFCvTt1Wx8zhMfUw9TmWz3PU7e+tBq9pcC1Z4L6NfNiYH5Z0PzDHuK+jNBTS4LSL7HZQRRlQcBFGMjtXy38NdTl8QNf2uq3Cyzx3C3oJjAZ2HfjgDHYCvU57plk2yzXC2zR7o0Sc9OxI/pXy+K4dxGL0jJRS33/ACNs0zjDTnCEU+Z/r/wT1q81fToMiaRIm7ZbrXP6r4y0e4d9PhuYJLt0PyKeV+pHA/HFZ+g+G9JkBa9uo5BIqtGjPkkkc5/lWf448N+F7jTPLuIlP2VjNDEJtoaUD5T65HbFctLhTDr46jk/JW/zMn7Wm/3sVH1f9fmeb63HdJquoRBUkYRopBP3NzevTvV7wutrqjz3AZTJBPscIw4KjArKuEgjsTbzXNlZAkZkSEyzzZOTuJPy89vWr/h6Z7HfEJb25mkUZluQihl7bVUcfnXZmOWulhpzTskdNXPYVUqMGubrYwPi/ppm1qxvwuc2ksZx1LAgj9DXP6dpYt9PjTq2MsfUmu18dXHnWdvFIoMjS8HuB3FYsq4QIvAAr0uG4P6lGUvNHlVql3Y5u98yznjlXAKMGHvitywl+2AC6uN1pNlx82Wz3DNj5RWXqq8Mxya0/hJo+seJrvVbfT5dOiXTrY3G+9z5Y56fKCfWvUxSSXN2KoO75TXWG3k40+yN0uNhdvljCjp83f6jOe9eU/EHwFqul3cuq2loJdPk+eQQcmA/T+779q+hIp44rBJZYopGDKGeMkoQeMrnqKV/3iNDJEu0MYn91avnv7Sbd7aH00Mqpyp3T36nylYWEksihYkJZgBuf1r1jw7pI0exNvPE244dkhUM5PqvIP4Zz7V1mi/BiI/aNet9WtYba3dybZkcOMejL0rWh8J20enxfZ5pI5HXduDbuD1z3/r713zzCirKLPMp5dWm35HHfabkNFBp1yscb4EnnkROpznt69Pr6VZdpvMDOxUsA5j8wswJ9RjA/P8ACtfUfDt9/wAfDKtw0SY/coA230wRyPbP51DHoeof2S2tTKWg80ReYwZWY4/ungY/2eKPbwqR91kzw9SlK00VkdnABqXYQaI4xjuKsQws3r+Vc9iilLCQdwGaWCEkZK4H0rTEHy49RTliC8EZFMRmG2bsKRomH8Oa3Io4duFBz7ipktEK54+madhXOYlikxgA/lVG4sROpWRRj3FdrJZqH5BFI1kjMB5Yz7ik4jTPEdd8ALcX8l3mcI/VoQCQfde9Yo+GM1x81prFsxzgrLGVIPoeePyr6JTSYmYbo8Z9BilbwzYysfNgVhnqRyKT5+ge71PmxvhP4uYyC3soJzG2BsuF+b3GccfXFEnw38cwusUvhq7D9irIVx9QcV9Nw+GNPjPCuB6B2/xq5Bolhbt5gtxI3YsSx/WmnUC0D5w074QeKpXDXQtbYZ5RZPMcfgvH6133hP4L20c6z6rM0qg8RtwPxAr2OERhNqxhR6bcVLFDGGJ+bJ/2uKpc3ViaXQboWm2ml2kdpawrHEg+VVXAFbCY2gZ/OqUeVGBk/WpVZhzk/jVCSLqnt0qTap5INV1ywzkA1IsmOGFAygLdnkJ3BmPLEdcVqQxweX+9m256gNiuNfQ72WQMdVuI/wDZRuKlTQ4oAGnuZp2U5BYCvOVGR2upE6K5urOFnSGaMMB1ZuprH8QataNod8rXCO/kMu1OTnHYCqb2sLy7A0hZe2OKVNMh24Kd8kljk1aoSIdVHz7b6Rq+qX4k+wuA5xGsny4Hqc112keF1hkeOWRDIgxJ/s/jXp0mn2q5ItUOTkkjPNNS0t0BMdtEnqQoBNdKgc/MctbaLbkBIriBjjqrZAFWk0uNWVGnj6dVUsPzxW6Ym34RQAaYbNh/EOKrlJbMz7HBC4VWkmBHJRMY/PFOEVvzuSZQPYc/rV57fbyT+dRMvGBTsK5518dI4f8AhX1yYkkBEyHLEetfOUUfm3KxnI3Gvqr4g+HZPEuhPpqXYtGZ1bzdu7gdsV5R478IWPhnStOs7RhcSSSNJPO4w8jdh7LVJjhHmkkM+Hfw/wD7csZdQW4jitYJ1hmKkGQEjhjnovbPNfRXwz0W20HQDYWiuI/MLZYNkk9TzzXC/CDw5o1vZXE9r4mvLmO4iRb5LWNYoYe+Glf+Ie3NeraPZaXZwtFouTaZyG81pCzdzuYkmscbC1BPzPTwb/2jlW1jN8SHMT+wr5w+IcjSa8xKnYiEKcdSetfQfjSb7PaSsxHQ18y+KbxrrUpnDcbiBzXBQWtz24w5pLyOo+B/jGTwZ46s75pMWrOBKCcD65r7Xi+IWk3ttaalptzHLZhtt9C3E0Kt0fHdQepFfnbDu710+geL9W0mGOBGjuLaM8RzLnA9A3UfrXp0a8V7s9jmx+UPE2qU9z9HXjt7qBRLHFPE2GAZQyn0PNNubGyukCXFnBKq9A8YOK+RPCn7R2oaFo6Rz2N1KqDbFbnZIgH++SrD9an179qbxDPAI9N0SK2Zl5ZnAwf/AB6tueG6keF/Y+MUuXk/I+gviL4i0/TVt9DU7UbDXEcQxiMchPbP8q+R/j/49vPFuvC0gUixtjtG0/ISOAq+wFZGvfEzxV4gV7aSS3theSfvpIlYyuPQuSePoBWbFbQ28JVf3khHLGufE4uKioU/mz6TJuH5qXta262OdW6mjhZTlM9CDzVPOWzz+daGpRATybei9j3rO/g3jOK5U7q57E00+Vkd0jNGSp6V33wgVtahNmwLC0cbjj+HqK4cKSvzDANet/Amyez8Kym2ZBeajeFEZhnavr+VVd20PJx9ON1KWx6CtsI7QhV+UD0rgvE8Pl3medp6e9dd4X1qS8/tN3UCygkMdrvOWkC8Fj9T2rnvEkpucKI0GzJJ9z2rKDcZHn1nGpTucxMNw9hVaVBgccg5rQeM4qFoSxruaurHjxlyu6LmlyLhRmt62tYp2AYZHeuWihkRtyHbWvo91dm7jt9g+c9Qegrz6lGUX5HsUcXGdk9zY1bwlpOrWRhuLOORSOvQg+oNeHfEHwneeErsSDdPp8jbY5u6n+639D3r6RjdVh68Ac1ieJ9JttbsJtOuUDwXK7T/ALJ7Ee9OjWcH5Bi8LGrG63PmP7UrL1xUDNvPuan17SrjQ9butKvBia2faT6jsfyqqh5r007o8Bpp2Ygkw5HpW34V1dLK8EFwxWKRvlf+4f8ACsCb5Zm96bnOampBTXKzowWLqYOtGtT3R9FaH468S6baJDbXkcqIPlWZNwx9etaFz8V/FslpLAJEtWIwDbKFb8zkj8MV4d4Y8TPYotre7pIB91xyye3uK7iG4tb23ElvMrqRwVPIrglWxFD3b6H6RhMNk+dR9soJT6rZ/wBeZz3izUri4dhcSO8sjbpGcknJ9SetdT8DrfzJr9yvygqM+/WuT1zTrvzjJuSaI9yvzCvT/gtpy22gtKRgzyFuB26ConK8NWeRjMO6VZx5bJbLyOw1Mf6KynptryPVgo1Sf/er13xCyw2R+leN6htmvZpDzuY0sHH3meLmkkqaRzvjyJH06K42rvSQAt3wR0rjkau78TwJJoF1tUAoA/5GuCQ5FeojwJEjHNQ3P+rx6mpRzVlLdWs0mZScThGwMkgj0pkmSq80m3mvSLjwFpv9kC8S9vI55RmJJIfLHTP3Tkn65rkdV8P3tgyK7wTO5wEibJ+tTzq9h2ZkplR7Vci6YqIxso2sjKR2IxQhwQOlWIsBak8vAzTFPqafuHSgR0Xw51X+xvGGnXRYqhuUVznsTj+te/6fdCDxLewEnCzllAB6HkV8z6TsOp2u/wC75ydu+4Yr2rxf4qh8NeJhJcWslwtxZJMqRMAzYG0jnAqJLUqKbeh65cLHqGny22c70KsAOORjmvJfgta+VqepwbQPLlKfTBIrgb/4r+KrrUoXhul0+zWQYt4EAyuedzHknH0rtfhZ4h0+TxfeQ6fb3M5umEjfdAjJPPUjiuqM1oPlvG9z3uzRzDGwXIxgkVV8TKDpUrKTwp3ZrUsk/cLjA4rF8YTFrT7DGoaaY4A6nHvVyaSuwhFydluYvhFvJ8NmY8DDHJrwbxBf/b/G2pyMxO0hAe2K9y1+T+xfDDQkD5Y+o6V84aVcrc315cKSXlmYsT6dq83LbTxLmenm37vDRpnS2kfyk4BBpl4hGcdKt2LFIx3470zUVDREr1r6aMj5axN8NtX/ALJ8cWMz48qV/JkBPBVuMfy/KvfL2HyoQvyB43Mber+h+mK+XLqQ2ubncA0RDKT6ivqXR9Sj1vwpp+r2zKi3toglwuSJFGCB9amjNRquPc4c0ouVGNRdP1/4JhandXlsxdbvyYjgKQmWHqM/yrOupJ7gSmSK/umBGGlwvA9K6Ha5bYqEt6Y5qzBDbh1N0jumPmVTg138i6Hzzryl8Tu/M8+FlMJ1kNpbxgHJ3MXf86sXGsXUXk20kzNBG/yg/wAP0rprnTJbiKWa2s5HiTJ3L0/OuW1qwtzYGaOR2uA/KY4C/wCNcNf6viac6Ckm9n5G1OOIozhWlFpdN9f8ya/uBd6jaQybMAFuT3q+ltG/ylefWubtLWaa9tNSjmZPLQxyRnkMO3411Fs22MM/DEV5OVzhSwsaaequn63PqnFyd+5z/iHTlET7cjINdB+zvbfZ/CPj2+l4/crCpP0rM1i+VVeN8cDmur+DgEfwf8W3TKFFxqAjU+owB/WvP4jrf7C/Nr8zow0bTOl1rwTf3Xw9sbjSZUSeKxBkRwfmGM8Y7153ZXmsaxPc6fY2UstyY0CgHB3L1PPavpjSJBbaVaRCMYWBBwfYUxYNOW6e5j0+GOdxtaRYwCR9RX5zSzmpQjKLV+x71DGypQ5TyPxTFceF/ClnHcO0l5ev+/I4xwCf8K89h1yb/SJre4eN5ZvKiUngL3Ne/wDjHwpZ+IvIkuJZ1NtllRQMSHHQ15hZ/DDXri6tZpLVIoFnZCDjKrnlsfSu3LcypKk3Ul717s68LiY8jcnr1MTQtU1C+1s2C3BeOBQOn3+NxP4CvdfsdtqXhywh1Czt7iKRkOx13KuR+H51U8PeAvDem3uoS2iMZ5F8tyc/u8rzjPrW7eafI02mRRyRrBbtllPU4GBj/wDVXBjs2qVaidFuKXmceLr+3atsjMufAHhGUNu0vyxjP7uVl/rWBrHhDwjp/hwazImoxxFkUJFOGOWbaOv1r0DVBN9guPs5Il8ptvGecelcr4rsxJ4U07TZwVEk1uG4Gcht2MU8NnOMUleozl5Uiofhdoc2Vg1m+V8cBlRh/IV5pqunmx1K4tN+/wAmQx5A4bB6173Y29pBd7YbjJQFxGD69TXhWqXTS6pdTDBLzOT+dfV5FmFfGOaqu6ViJqyK8EG5Mum09wtT+Up4yAPemwSbjyR9KdIqygAsQPY19FYzLEkWUB2Djr71CV+b5V6+vapraNI8kM3PY8ip2VT34+tMZFaN/Ey8+h7VciZZFI2nOe1QADG0ZqZN6qNuQPfrQBPDGyk71XnpTpQFIwMH601ZGOGY9O2Km8oSHPf36UAR49ck+lDPsxtXP1GaljRiT5mODxilcFVPlqWx1pFJDYZnP3iB+FTltwH+GKrI6b8McNUwJAH900XGShyBwx9qeGDeue/NKkfybtvFKpAH3RQTYrvKwHygVCzeZ35pu/d247Gk5A9KRYDavHSo2lUMyqeR1FLIahYZ600hMQyEnoKSTGPmOKTBx8oqOSNtpLdaCRjSKowvNRtN7Ux2+bimHOM80AMmYOeaikkVRjPNPfPTpUJQ55oAryMXPSvNvjJply62mpA7oYgY3UDlSeh+hr09lAFMu7W1vbRrW8iWaKQbWU8ZHpQXTnySUjxH4ea6uj65DFeeQ9hI2HW53NDC56TFB94r6Gvprww3maPHKL2W/V/mW4kh8oyDsQuBgelfOnxC8AajoVw19plrc3mjyjdHMiFzEe6PjuPWvoT4e/aR4H0k3skkk/2ZdzP97pwKwxb/AHaR6+G5Zz549jkfi3MbTRLqXOAF7180zsXk3N65r6J/aCJj8H3Ui5xlf5185yNuYEdwK5qK0PXosntl3H2qdEU5Y/dB/OmwAKmD0HU0O3y88KKs9eNoxuPmYtbhm7E0l2p4I5GAaZas01rNuUqA5Cg+mKkkbzLdG6/Jg/UUCjJSVx+mc3kPTh810FzcQwoS0i59M81zFsrzN5cRIZuhBrcs9Hhhh3yOkjtyTLJ0+lZzSZ14ac0mor5mdduZ5mKKRnpnvVaODyyVccnsela1yltCpO+EHsIkLH86o+YJEwSRj8xWihOKu1occqlKU3BTTl5MpTbjJsCEHGRzwR7V33w016XRdFeaa3aeKOdoQmdpxICpZT2IJH61wd+sYjwDvwc/SuqsbZ5PCNncQBn/ANKFuwX/AJ6NLlQfqDT16Hk5o37Jo7Qaumlz/wBmeW5LQRnd25FRSs7uWkbOTn2qp4gWOTVJ9sm/yCkIbPXAwf1q95eQvcirpUlE+aq15VNytIMjgfpURRjwF/StLytp+VvqacYl2/NkmtrnOZ0cbbsMBV7TZYrW9WeaMsqg9B3prptPCkikwzRvxjCmlNcysXCXJJS7Hc6e8N2WIVUV8N+GKz9Vt31K/ubbSLopPoaxXd1EFyJY3OMeuRx+dUvCtnrd7oK3VnGzoGKIUwTwehB/nXUfCrTPs3j28a/t0hXVrZrSQg8yMB3PrXkwrU41eVu57E8Qp0m6b1te3pqfNvx9+xv44W6tpEMs1upuI16o49a8/U16P+0V4NuPCHxCuEkKmK9zLGN2SCODx6eleb9K9tQ5Fy32PCqzc5uTVrkdwf3n4VHTpQd5bqKjB5pmZZiORVyyvruxk8y1naNvQdD+FUIziph0ocU1ZmlKrOlLmg7NdjpbfxdI+I761DHpviOD+VfRHgO3WHQYDtI+QY/Kvl/w/ZtqHiDT7NRkyzqD9Ac/0r620+JbTTkTH3VrzMVCMLKJ9JhMwxOMj+/lexzvjq88mzfB5xxXlkz/ADE8ZrqfiRqX+kpaoQSTub2FcTLNnNbYWNo37nl5jU5qluxjeOp51s7eFGKxSMfMwepHQVySNXZeJUa50hwqbpI2Dj6d65QQybVYwuN43JlT8w9R612I8xjVrSsp1axjCxuUjmDSMDjB7c9qjh0XWrmPdBp9w6EcFYzWv4RsbiO+mtrvT8xmPbIsw27T2bPbHtTYrHRHxJexQK1qpvTAAkJlBdtzcnOPQY6VmzLrOpKZrjSmtdjeYrrC65YnGPevUPBWkW9np0draeWUY5fcpyzeu8f4Vs6h4fjWEyTMDHGPMO3hQR0yTyf0rCUomqizw25VpLh7D7M0844KKM4rKvNEuoWO6EQ8jCs4z+Q5rt1sbaCWe9vpLi486Qu0MR2fQE9TVi3tbUoJrm2is7dj8ttHzJJ6bjWLrNbHZDDRlHVnn9x4d1S3hSc25kikOFeM7sn6daWw0S+urhbeOFg7Nt+YbQPrmuy1ybULpofJX7JBC4ZY0P3setamk20kmswSjDb238dvrVKtO2qMqlGmk3F7GRo3hiGy1dIpMTzREEv2B9hWl+0RamK80d2PzRQCNv8AvkEV1+jaS0/iSYyEEhgOOxrnP2kpMalFGpjZfN2g4zjCjpRQqOU2mcZ4+m9myTgdsda9E+Dd2NP16SSTAeVFC5HUA8kVwMbt/CcfhW94Ye7mvIfJk/eWxLovTIPUV2c1tRx1Z9k6XqdvHpYuppVWJV4J7+1YMV9HNqT3d1gSSHEaHqF7CvMo/FkMWgSfbmuxPCA0ECocMfftVLw9440+58QWBuorqG4lJiYzL8qE9MGuPF1J1Fyx2R6+A9lSalJ+8/wOh+LOpPNZSW0bH5gQQDXiGmwNa3DHa2Cew6V7RrFi95qsthJKgulQuqyH/Wrn+GuH1LRwl5JJFuJZ+YnGHH09fwrnwtb2b0Ncxw7q6kVmWaAnOeOCKr3Fw6qUPPqTVq3smB/dll9Rk026smxlVY+ua9iOPdtUfPPC6nJ61cedCY8LtznOOf1r3j9mrxB9t8E3OhySDzNPl82HJ5Cnrge2c14hqdjIzH5D+ArqfgXeNovjmCOUlILr92/48VnCu/aKbFXw6nRlTXVH0FNI1hqJnQSRKFJVm5JUjrWdrutxPaCHT7NkEQLSzlwCcdscmtbWIZPsqTcB43MTOzdWHTj0xXKXun2c1z5jXDWzY6Zx1PIzjkV7ONxFSFNcjPN4Zy7C4qvL28btapdPnp/Vrdjs/BepLqunWs0ExSFY1+TOAV5ycfWn+JvD+n3ii6ZRBIrDLr1YHqDjrWH4cuF04Qi1dfJVyXKjlNwx93uO9aGoamLsSQyyEOTsAjAwyd2BOeRX51j8HiaOPUsOmr6q3Xv6n1FKrQlQlTrNNRunfTb18jnNI0+G2v7i0IymfMjz3U1Z8Q6U0emDUbQkBf8AWIedvvTkjW31mF495hB2LvxkKegOK7XTtMiubWaGQEpKCrD6it8yliMvxUKr050m/XroeDhatOpCUYbRbS9Oh8l+OfHV9bXsuntpckM+eGlkypHquOor6K/Z7bzf2d7a71BEcXupsXVh1+bAxXmHxD8D2eoTXOnXcnlzwk+TKRgqe34V7J8NtBTSvgf4Q0TUpfJlF2JCI13bzvJ49veqz6vz4OOu7R107X0PakiH2RIgdoCgAgU2SLL7m4UDn3qSSQRoDgkZAplzuZkVX2jvzjNfm7dzoISgaVmQED+H06VMh22yuQTxkgDk0xRKqt86kDkc9KliZjMFJGNoOO+aSQ0YCf6do/iCUPPCkjyqGGVZdoxx3FSWbZudDjV9+y1LZznPAHWr+kXbXGnNcCMFmlbCqAueaVJIX14xmEefHbg+ZnkAn7ta8w7i67O0OkXUittbYQpzggnisTxK8jXmhRqVJNypkBOTtCf41qeIfsLWiQXhZRNKqJtGSTuBx+lZmro0/jDS4wMIiTMemBwAKql3BGlE3l/brjsluzLn1wc/rXhMm0uzZwWJP5mvaddmNt4X1y4YgFISvHYEf/Xrwm3lKjseMAkc19twrH93Ul5omeyLqrtI2uOtXIx6msxJsc7cGrlvOJExzmvrLkWZfyoHt60KyEcce1QIrH3/ABqcRk/wg5pisSwYbvg/WrS8iooYcjkH2qxGmDigY9Bu6cgVbjjBT0quvyr8oFWYi20UAK4TZtHB7VAs+1juGO1SMGYltvHtUckG5R8u00h3I/Njkkf5WA4wT3oBdc7slKRYGVgwUZxjGa0bSDdGNyfX2pBcWzw4ZuQT3zxVho1GPlLfQU2OJI+VG0mrUQ3ICMCmI5jzBnBNO8xSOM1nRFmfCqxP8quhcDk80FDnb5cVEfzolZRj5ufSqU9wAMKWzQFi8WCrmoZHDe4qoJncYYfSly2w84NMmwrMiEep9KX8Kq7G8zn86eGkHy7gR7jmgCV1UioCAzcDNPCtI+0till2Qrt3AGgCs6LvAxVaXKFmLAHtzTriY5/dsR71UKtIw3NSKRreGfEV5pN15YIltZm/eRkfqK7JpVx2GecCuK0TSpLy6BRAUQgs56V0d02yTy1OPxrhxk3pE9XLoWvI4b4+qsngPUOmQgb9a+ZLHdPKo7BRmvff2hL5ofB0tuH+ad1T9a8O0nbANzQ+aTyATx+NKj8B7OHV5pFqKHPyggelZ+oBbiY2+4+XGecfxGtWPVLaa3mVMxS7jtCDO01nQ2carvlZ95JJ9TXo4LDuUuaSOLP8xiqapUpXvvb8ifSY0RZIgG5w3JqVswsUYfITkf4VHaLbtqsYt0MAWLDB5N29gOSOBjPp2q7tVkKyLu5rLGwUah35BOVXBK/RtfqZbYjlZM8Y49xU9owKjbgn+8x6UahFHHD5nIKggAnrntVbSt2QrxgHvuNdmWbM8XiZ2nBJ9DU8y2XG+Xe3cA0wNHJL8igemPStC3g3KNsUPudtR3UJTJAUH2FenicN7Wm4nz+XY36piI1OnX0Mi+hkU+YnI9PWuz+DdyLm/udPurtbS0crudj8oI6H8DXLM24bDwD39DVvREktri4ww/eoowPr1r5jld+Vn32MqunSWJou+zPWNFsbFri+W5hMqeWwXauSGz96qMRXzGTqRyDWvaRyQx20sZJcIquMY3fX1rH1BWttbaB12HuM5xmtUz4xvmk2TY9MUmGI9aF6801mbd0qh2HA8gsOaLhi1vI2OimmZywNJcDMDr3I6UrhY9L+GQW08EWzzNsDAsSR0BNdVPFavqGjT2bCLM4kVsdSOP6muXsk8vwta2qcEqoI9q6T+z2vtFghtZNstploXB6Edq+QjJe29p5seDlD6xHndk9L+uh5R+37e+HZH8OWkUSnX0Ls8iryLf0Y/XpXynXpP7RmoXWqfE2db68V7mCFY5cjAQ4zjivN2hZV3ZDD2r7OlfkVyK9ONKo4Rd0uo1XZZAyHDdjVcoVPt3qykW91bOAOtQzBllZWBH1rQyBOtTJVeM881YWgD0L4EaOdQ8ZG7ZcxWcROf9o177rF0kNow3AcVwfwc0KXRfCwmlUrc3h82TjkDsPyqx8RtXksPD97cfxLHtT/AHjwK8qu3Vq2R9DhUqGHu/U8p1DWm1LxrfSbsxMTHEM8ALU0xIXNcjp7mK8hkPUOM++etdrNDkcZIr0HHlskeI5ubbZnNMd+DjHcV2Xwq0OWS4NjqDefBc2wns/vFbb5vXGOfQZribqJ13FRzg4r1X9mqaaOxu90oMYlCBZSBGrMODk8k+gXFaU1ciRt+J/hTrmo2pt9Km0lZi6tue7dJgvsuMVx2t6HeaW0kN4EE1q/lSW4+9Cv8LHswbrkE19NGTybTY1sJhj59oIP4DmvGfH9vCk2tXGn3C3H2loRNCfv2yj1B/hPbFXUp+6KL1OM0W6vLPm1uJoj6K3H5VoXd1f3o/0u4nmXspY4/KqunQE4yv4mty2tDtz1964nE1vYwzZmTa2zocj61IunM7szLwep710cdmrMpVcY6+lONq4bhOD6Clyj55Wsc0dLGQNnBHrzUmkWf2PU1c7kRTnkVvfZ2EmFjyw/SpzaiVPu4b1pWIlqjV8IQI+o3F9n5C5kJx2UZrzb4i+GfEHjS7S48O2iaikEr+fFE6+ark9Tkjt2r0fTRcWujXUSqd06lI8fwn3rMsfC0lq7XNpcTwznrJBIUJ+uOtTSi4NvuRGBwvhD4DeLdZ0+S81KW30JVYqkd2pMj477R0HvVfS/h1r+geJrv+1oBHaWikC6jbMc5PTYep/LivUDp+vk/wDIe1JVxz86n+Yqt/Ykkk6yXupX9yVPAmk3AH6dK19pJmigjO0/RYGi3eUW4/iGaNQ8N29xbNGn7mUjCyADKnsa6QDYuApIHHTFKEZsMoH1xUlpHMXugz6pYW9vq1y4vrYAQahB8rL9R1qyNLkjhW1vrtdWWEgpNJCFJ/r+ddIbd5VwOaVLJmX7rbQehHJrP2SOl4upbc5M6dBDM7LCQrHIAHA9hUq6dAy8RY9CeldPPZRufLK8/wAqhNsqKUVjn0xVrQ5XrqcZeaHA2cRpkHg+tYNxpbWt7FcxbkaNg2QK9MktVPYKe2BWXfaX5icDd64q1Iho9N0G+jv7C0vvLjcSwpM3mjIDJw4xWz4iWx8QaDdwrZC0msJA+1AOVx1yB09qpfAK7tl0S9sLpoB9lk3AyABgrcHr2q7p/kWviqWJZ1lgu1e3YjoxHT6168Jc9OPMeXThKhVm6crN3t5HMaHpKrCVjVXlbLNg54qYhUVI948pDlEwPlz1qnqM8uk3zW4ScsHZMx9R7H8KqGa/kKNFboileRIcFTXqQpU7RVttj5fE4nEVak51Jay3LuquLy7acRrGD0Veldf4RuEkgRRjcAMiuHMvkxf6ZPAj98HA/Wr/AIX8QWtpNKyebKFGV2Rkhj6Zr5/inCLEYVOPxRei9dztyR1FVkrOz+4rfGrSREn9rQqR5hCSYHT05rtftJstK+H+kxxkz3G0n5QVChcknPOfpXBfEfxLrWv6Y2l6Xp8FjBMR5s053yDB/hUcD6mvRYY7S48Q+G3TUNOlh06x2SSfa490cuB/DnOa+HzL2sMHTp1Fqr/lofU04NbndvCznLzAj9Kc0K4QOGfHQg0kCxzQKsckcoAOdjBgfyqREMY2Y28YUEYr4pprdG9iJVVlwFYFuOSKsY2ZbdjC9+gwKa0RkYHzZEI/utgHmotWk8rTrtweRC5H5VSKSI9EtlttIghDLJgZ3KchjnNVNC0u4tNe1a8mYsl06tHz0AHSrmkny9Ms43OG8pcg8dqj0l2a+1N2IK+cFXn0FVcER69HJMbGHyiwa8Ukg9FAJyfSsyTbL41dhtJisQy55IJb09OK2Lu4lj1KwgEhIkMjMBxkADGfzrD051bxVq0iP+8hjiiJyScHmtacW0wZB4/Zovh7qIZhsnZUTbnuff6V4rGF3mPow5x7etev/GJxa+Dre3XcTLdAncME4yea8fkP7xJAQknTJ6EdxX3nDcOXB37tiZajjbirltHjgHr3ptttIH51pWwVhux36V9DckS2hkDZbp9KvovAzinRxnIJ4z0qYRcepp3CxHGccLwalX5m5XmmBdvU/pTlfA+6M+tMTQ9twI2KSfSmK1wkv3CE78VOrZUGlUtkYXdTuLoLDLuPzEqOxAq5AY+43rUCwJu39CetSLCF3FGIJoEOZUydowM8UKjswwzADrzT4hwNw57mrCKcYA6+lAwTHbH1pdoqQRkLj+lQpK5Z1kt9m04U5zuHrSA5eNFVs96lcYUntT0jCgNSThdpz0plmZeSjO1NwJ74qmyNktuY57Gtcxoy/Kit9OaiFoxO7aCP5UCKaRusf1/SkWMt/GeK1FhUCoplTO3qfamBn4bBCjJ96aytCnmu3y5Ck4zyelW5o5ltppo4TKIl3EAjmqH2PU3msdRuJiLKI+a8Jj27PqT1+tVGPMEbXVzcg8P3ToJHlRM9u9VtT0mzt2jEuqLFklW3rnc2PuqegP1qtrfjDVmWaHQdMhn8pQZJ/N3eWP8AcAyawL3Qta1iaNrjVZ51ceY8KptaMn0GMUQhNfEj0sfVwago0Fr3Ld3a3K3qRLCkUOMvM8wO0noCB0P1q9pWgT3Mp86fEQYYZF4YexrPTwde6eGaz1xk+0YRoZI1beO+fQ+9d9Dsjt4ok2sVUD5PuqKyxFTkVktTlwlBVXd7CKsVtbrb28YjRewrO1IxxRGZzjAq3LNGd7KwYLxwelcH8QfEMFsqWUcpe4k5KLyQPWvKacme0korQ8y+OmpR3txbWS8gN5h56Y6V51O6w2WE/wBdKfLjGOnqa6Xx3p2oNN/a7KZEPDrjlB2NcpbRNc6qiBjtRePr616ODoe0nGBWKxawuFlJfFsbei6WiWasFy+MH3NW5rDapZk5rZ09ALZDjtzViSJJFwVFfZxoRUbH55KrJu5yUdisdyZumBwKcau6yfLvUjXAUKSaoSMoH3h+dfK5qksRZdj9O4Vf/CfeXVv9DmvE8zm/treJiD1OPerto0keI3fzl6HIzis/UgH8QRHGRgc/jWtartuAVUdcEV3ZfH3EfJZ3U58XNs6XSLWSS3Z7dSFRdzDBIx6+1Ty2+QGIBPcelWNFKmBimQOhApLkFXb+te2o6HzzlqcvrLfYZY5QgKM3z5HQUkcjW+ptLnKmH5eevNXtagWaBlYZyM1gmZ5NKiuDndGdj189mVBQqKa6n1eVYuVbBVcPJ35Vdel9T2rwdrlpNp0k91G8rxJhQTxnHesa8uXbWHldshiCM+lYfgmVm0a7Yuwj798HFXJZGaaJ26tEh4+leZszjhub3nqW46etP86Pv1rJjmwMZ/CnhmP8VPmNbF5plz1pHlD7VA5LAA/jVJm5p9mGm1C1gXkvMoH8/wClTN2i2S9j2zwxGLy9tFYFU8vBH909M13OlWK2ML2+4sI8gsa5T4eQNM88xGduFVsdMV1V1dCPQNQvXyMI559hXyFG7rxj5o43ufAHxXuv7Q+JXiC537t186qfYHFc5G0g+UE57Voa9ul1S8umbd5k8jHPqWNT+GdIk1bWbe0ZxFEfmmc/wIOpr7rZGhoeEfCV7rCi9nzBp6n5nPWUj+FR/M1Q8ZafL/blw0EP7tEXdtHA46V69qF9bW9hHp+kxbII02LIR29h/WuRu7ZTlRyO+e9Zc92VynluOK674X6OuseKIFmUNb2482QHocdB+f8AKs7xBpDWshniT90x5A/hNej/AAStV0/wlruvNGHkCssQxz8o/wAaVapaDaN8JS56qTPWLcgW4VcAAcCuf8WaTDrWiX1jJjc8ZKn0Ycg10WiTLcaLpt40J33MSuV7jI5psUIm1NI0VR5zmMA9DxzXlxlZ3PoZwUo2Z8qurRsytwyEg/UV6JaL51nE3XdGD+lcZ4kgW38R6nbpgrHdSKMdOtd/4ctmk0i1JHWMV68tUmfMJWbRi6lauwfYDnacADrxWr4D8UXXhrw+0ljaJNci4EkTXEe6NMjHyj++f0xxWkbVYby3ldQUWQbge46V7d8PfAOlW5juNNiWEMofDAPhj1K5GR+dVTmkKSbPLx4/+K1+mY9LuJICPuppJIP44z+tGgT3mpf2tPqkUg1JbRVkZ0IcoPUdcgde9fT1v4dMShX8kjHLhPmH615x8Q7Sx03VdNiKE/a7phdzYBk2lcZz6D06VrKrFrRiUWmec+HNJtLiLzb/AFMRQgfKkCEu/wCY4rqrePw9CFFvpjSkdTPIW/Ss610h7C4nhZkmSKQqsg+6wzwfyrTtbZDksq59fauRs1sWRJpsku1tJtsY6AEU+Sy0iaEeWJ7Rj77lpLe1frkc8cVOICsjKzfQ460rhYyZ9MaNmmwksYONysDj3I6j8qZ9l+7tfge3atee3ZwFVSQe/aoEhMTkNuIzzt5pDsUJYnQBY2OCfWpoopG58xjg/dFakcVu2GKFh79qmKgudoUHoQMUDKMEcjKflY47mnmz8xvnjPPQ5xV6FHznBz6VOsLO24LSAzodNU5z8vpT0sVjXbnd6A1qFCybWHHSqjrNFKvyhxQMri3Ecm0qMGleJg/yA4ParY3MeYjgjg5zg08K64zjHpTJMk2sayb2JL9DTBb7slfu9CxrTnTc+7aMAc0y3GwHcAuD0FJoEVI7CJULTKf97PFLJpsZUKNpD984rS2PJjapAHvUsKMz7RkN7ikI5yysrrTNYS4jG+2fPnKOPlxjJ9a27PxQ1qG+w6XJqEn8Bli2rGBxkEn+laBjdTuVRx1+lHllwSyrzXRHE1Iw5Fsc8sJTlV9o9zAupdc1K7a6eC1tC/3xgsfy4psekSSgG61CaQeinYP0reEYXilEQIOVz+FTLE1pKzkxxwdCMuZQVzNh0mxjG1bWPP8AeYbj+tXo7eNI9qx4HoKsAY9KdjjOOK52zpM2ezQtu2/pXnOufC3SJ7ua6thcxXErFyVlJyx+terPGZG/d8e1TW8KfdMeSO5qHMOU4ix+D2gtbxSWPxE1/TLkKN6sx2q2OcYA/nWiPht47tIx/Y/xyG0fdSd2X9S39K7KK1jZWJCjHrTGgiJ+ZA2Olcs4Rl8ST9Uh2RyKaf8AtA6Wf9D8eeGdTQf89rpHY/gyf1on8YfHzTwy33hfQdZhPDbJYhkfRZAf0rrjawNn92qk+lV202PfgKuD3rnngsLP4qa+4LeZzi/HPxhpoUa78Kb4KgALWxcKB9drD9ak0T9pLwZbyzpqOga3p7SyF3wElO49c5Kmt7+xbeQHKL+PNRSeGNNkUpJaQyL3DRqa5pZNgZbwt6NiZNY/HP4W6hqdteTa7cWnlRsgS4sn/i75XdWn4V8V+ArjV9cvF8b6G0epTI0KG6ETIqrjGHxg1xt78NvC98W83SbPPqkQU/mKy5/gr4RuGP8Aos0HvFM3H51DyDD2tCTX3MVzvvi5eWN1pmkWun38F5CjO2+GZZAeMDkE1xENkuzbIoYehFaPhD4aaP4XinWze7kE7BmMzA4wOAMCuh/siP5SM8eo617eBwkcLQVJO9ieY5aKFY38sIzZ5yBwvtV6OMp82CCetaw09I5mdULDG1lPp7GpGs4/lMYOM12hcz1MgUdc+npU8bE7QQQ2PWpprdhwpIFJbxDALL8wpgI0e4ZpUgIAyMnuKmQgMMrkVP0PyjApgVGjyflGDThBIoLK9WdoLbscgdakUcjHT0oERx8KATzUm1h0zmnlUPYE0qkEd6B2GbiD83X6UG5dF4XLdqnEDNgmnNYlRzIhyOgpiQxZ5HAYHHtUrOcDAA+tQbChA7ehoOQfu0DMWQkKPWqtwkk0ZQj5TxgCr7R8DnGKAdoxQUVLO38lNuAPapZmCjp1okfqQarnLHJJpXCxHKzdmwKrM3U88cmp3GOKr3DL5Lpt6qRTuNLU4PV/HFpPBc2cMV4Lv5ki2LkBs8cZqz4V8bM+hix1rTZpYghjSeOMlyR13561p2VpYXmii61iO0kkEhjcRWe6QJ2BI5zjvWRpttZ6XqKBIbu90Hdh8xtEYcn+8Rk4q47ClJpky6v4U1CcLps89lMzLGACUd275AGAPrV690nV23tHqkkp24RyzLkemRn+la1pY+BJrpoIL123IWEpG3cc8YBH3fcmsPWbS5s7JzY3SWz+ZtQSzkRsvqavnmthc0X8SK2nS7Zh5wiMoJAe3vEyvrkFuc122m+JbOR7fS1ie0hC/vZW5C8eo7muYtvA7JYXF7LqEoMzgg2B3bQec5xmnR+H9ZS3ubfSdXuL2Fsefb3UABkUejgg+9c9WDqHRRxEaWyNfxb4hgWOHS9GMfn3BKxkEbV9yTwTXnmu+GdTsIrXV7hXe5DHzg75Yt6jGcfTpXWXLeIrGyS60/QbPVLZWG4RsWeMjuR0Oay5vFl5f3d2l5pMNrKsJaOzkckL7EnpnHFVQpxgtUTWxE5yTTtYxtR1K01LQRJ5QWR1KyEdPTp1ry6ws/J1JMpgh2Q4rcTUvsep3ESKI7aceeinqoPVao2yhpZWzlWkyp9M9K7stpcld9jPM8X7fDJvdM3rf5QR+lTgAAmqlpuxhuT3q4fun6V9Lc+YMbWoImjzKgfI4FcpcQR7iXGOMCuw1T/V88noBXKajIFkZNu5gCc9hXLWhFq7R00ZyWiZzNgzNqKoWOEbAz9a6ywhDXOH454I6Vg2safbIdgALEZPrXT2CBbxhsK4bkevvXDgVdHTiZHR6fDsQMDilvfulutWLZVEKsOcioLzv716z2POMa9/1DL3IrhNadodTWFSdpQHb2z/AI13d/8A6kivP9fJ/tRZdvygAZrx8y+A9HBaSZ6B8Pr77PZ3MTRrIs0Wwhh0J7j3rcjjb7PBIeTs2/lXIeDmKRu3KjKjj612loQ1imM8SMOfrXz09z0YbiIm489KsiPC8GpLeFXAyM1oLajAHBFQmbozFhZhnnHrV7w1EBr1u7HmPc6/UCrgtP3fTA9DTtJtCNWDD72wgD0zU1pL2TM5HuHw6jaPRFmJwZWLH3FO+Itx9i+HmpuP4omAq94eh+y6HbQqDxGM59fasD40Mg8Cy27yGNJMbiOuO9fM4Fc+Mj6nKleR8M3cMl1cJFGoMs0+1Qe5LV6k3h6Hw/HBpybJJxGGuJB1ZvT6U+//ALGtrWwsPD+jkNFcrK95Km5yw7884/Sp1SZp2eRmkdzlnbqTX2U5XN4x1I/JJTtVR7NmbgVrxwtu6U8W4yWx161hc0sczqmnh4PLbkEY6VX+HFxceH/Eb2V1doNInjfdHI2AzEcYJ4B/nXW3FmzJ93HvWdd6Ol1AUlTcre1Ju6sy6cnTkpROvXxZpNlDEpvLeNYYiiFpFUZ9BXN+LPiXp+mTWf8AY6xahdQwkq6v+7jduCTjqfauC1rwfeWxaW2iM8XbH3hWNBoupTy+VDZTFvdcVMMNDds6amY1GrJWIIln1TV/m2tPdzEt2BLHJr2TTbNlt441TooXjtWN4H8DSWMov7orNcY+VQvyx/j3NejWWmMiqSvuRXTKR56TMT+y3kj2svXrmtvRdQ8WaLGselatNFGPupJGHA+ma37ayiWIbkycdMdKtx2/yhQpx7CsrGhQHiX4l3H7uTxFDHG3dLRc/nTrPTbyaf7TqV9NfXJ6vIf5elbMcChAuD1zzVmJSrHgHNNJoGZwsUQ7mZuvQnjFHkBCXVML1ArX8kffKZJ6g81XWBXZxLkAenAptCKBZmQYyOcHacGrKxloz5gGRwee1W0tUQ/LnHpUyx7SW2bc9eKVguZb+VDMtthw5Hygknipo4huwSRkdDxUGptNaXYvvJEkZGxexSrGlahDds0Zjw6jOCRTsFxZ7YSIVUBAeAQef0qe3swAS20sepxyakUKx27WBBzjPSrIB4bgUkhlZoQjccnHFSIrL91cnHIzUm9Hyq5PPUjrT1VCvPJp2FcqXE0iIG+zswzjKjP8qRZS0n3NuOzdavJiNQFzx+JprruJAUE+4xmkMpyduzURw7gA2T9DVtbVRH80agnqRzU6xx+WNox9BQIpNaqMDNQpbqsn7wcfyrR8rcB1603ySrEFsk+1Ayts2EMoGO4xyamjwcELinLGqtvwAcd6RznoQPpQIN23O7kdqHcsuFAH86iVGZ8knFSNF3VjmkwItrb8etSxDb1Y59KYhdZcOufQ0/J3coQO1JjQ/CnnAzU6Rho+lQANn5QfxqeKSRU+ZQP61LQxkCR4Y4II9ae6hl8yPO5TzQGOTzU8CfKT1qHELkW9sfdBFCmRj90j8KtPFxx0/lSqm0dcmocGK5CqNwRUqrgZOPzoNNaXA+UZNLkGShh+HelVsVVVic5oEoR+vHfmmoCZbboSpwakg3bPnIqosu445qQOQKpREW9+OKjkfng8VXErMeSabKzBOO1bR0JaJnbbzgYqmjeWz7FIRuSB2NIlyrNtfIOe/SpHkVTyxH0q7hYU4ZOuQelU545hIQCAB29ak8xvMHkBSM5YH09ql/1oBZRmqEQorhBuAzUqbwvzZAqaJVTqDTg3UDpQBCrrnHf0pWLYG0ZOee2RSy4Uhim4njNNLLngU7jHR7wgLrjPbNJ5rq/O3HsKemGHvSssZbqM0ASxXACBdxBz6VMrufvZxnPSqM7SKwaIrjuMVNFM/lfN96mJ3JpjhenPvUQkbug/A0GRm4xipFUY+brQMym+7ULUrNk4FN25zk9ak0sV5GyT6UzNStGq9TUcgCLnkk0DI5PyqnMU7nr1qxJ84xg+9VpYsH5gcUrjRhrq0elSNN9l/wBJt3by5jwpHYHBz+YqDxT4x1y/l086Tq1g6T4Se13oFLdwc9vrWL4slksNVmuI/MdCql0KblC9CcVd0C1t57M6hp+m2LW0rkztMyB1wP4Fbp+FbQehnV3LMmqX2h6lCL3RIp4pGUxGMqEb/YL9Ac1jajq+vXd5fag9qLZEkyINu+OMeoHOfr0rQg0/TIL2TUpJ/tcT/KbfofL/AA4yPpXbW19oMkUVxZad9phWDaqK5U7scZOeau5kcp4NOh3UcpuLW8LsRKJY7jCL7ALjHPbBr07RfE+mMRC9uVdVxu2bwRju/avMNJtdH1bWpGha10jU4X8xYjcmWOcY6bj93Fbs8kGj6RcX1/NY/b87o4LS4UrKM9SRTEbWqXmlxa4LpJpLa0aFhHEjLHGz+5JHPpxiuD8cWbatpz3kehX1qLeJiblnUqy9Tkg/N7V0eja3fanbLcXOnW32RoiFiRxuHON+GHNY+va1avoupaamoRy3DlkhtsbSBj2qJaFwV2keOeIo2vrGG+tZCI44djKxy24GsvQpN+npKwxlzkVHc207m4hEuPKYDYP4mqbSY2XTkEn31kIPFellzvUfocOM+A6KzbjcPSrLdDVO0+5tPNTBjvI56V7dzzLFLUizR4QfNmuSv0Kyuu4Dht3ucdBXXXp+QrwD3NcvfbfMJxyeFAHWsquqNaWjMXRMy6nCvYV1mnjzbhsqRyc5rlfDWE1dlY4KknP0rrdL2mQN61yYFJQsb4p3Z0NqMRgDp3qG/wCRuXGB1qWD/V9ar3h+Xav413yehxpamRqHMT56Y5+lcnqVt5y7tvOK6y/x5DZ6VQjtPMUH1/lXjZjL3Ud+EWrJ/hzbLeyrA+MqckHuK71dNa20mFyuwvIxOe2TXKeD9NvLXWnaGPbE8ZBYj+Veh2tvIY40lmaUqP4xmvAqbnpRWpFptkO+TWrFbRxgdSe2e1WrWH5PlIFWorTd978KysamXMmEPyg1P4TsfO1hEC9W5q3NbBFwctn+6K6P4caXv1ppdvAQGuXFy5aUmZ1HZHpMEOy1jX0UcV558cZW/sNirAxROseM9Xb/AOtXoHiHULXRNDuNTu2xFBHnHdm7KPqa8N8aalPqHhqySS7ke4urmS4uI9uFQ9gD39K4skoXk6r9DKjByTl2OBUc5Cn3qwkJboMD6VbtrN84Yc1s2OlPIRnGO9fRM2RkQWuxd3WriWJkXO0Cugh0Qj59x6cVbi09UjA24PtWdirnNjTQIicZ5FTnTVjiDeWT+Ga2ZoTv8oLkj2q59ml8sBlOcUKINmDFpCSYYqu3GTxxV+10uzjjEnkpvJ67elX4FkZNkaEsOOR1qyLOZlHygn61SRBny2yLDtjVcelSW0P7oNtx/s1qyW58pVZeemQO1KtqEh2qr88hqGUiG3jc4DABcc1ei+YLGvAHBIFMgg3Kd3arMUZxwvHahIGxrQFn6mpArL06gVJyBSp+X0qhDI2zkNwR6UBQM5wSTUwGeDwfWmmJiSM5xQBHlh90Y96RYIZLmO6ZH86MFVYMcYPt3qwEZY+Vyc9BUqx59RxzQBUdflK7cp3U81D9gt2Q7bSNmHKnvVqNWRn8whhnqB2qVIxg/O3TscUCK1vC0a7pBtHTG4c1YwvAZcj+VK8SllzkDHTrzQse1O5x6miwwEcaNuGSOlLsUsW24PenxszpnaOPQU5ELDnOaAIWXAyBn0HelXGQDn2qVoXZNqtg+uaqSRspIZst/KgC2rLj0FGRn0qO2gUESOct696sqihgQSfagBkbZB9abNuzhT+VSkc9MfhTXbik0O5UMe5PmJznvUcdtNvDZCr65q8wV0+Y5BqSOQBdrcY/WkBCYSAO/HOKVUC9Mmp+oyuMUiKMHqfWkBVljDfMuMip7X5oxuHSk2rk0BXUblBNKwEjqm2q8nUU8O3IYZpCoFAx9uB0YZq3CI+cPjA6Y61Uh+91x7mpH2g53CkItI2c7W47imvhaqpMjL8jg88gVk+K9T1PT9PSTStNa9mZsEckIPcCkI23bn5WzUe3rzXH+Gtd8VXupLDqHh/ybZj88hBXyx+PWusB2ng/jSGG1twQHPpTLmEoQX4z0p7neAwyGFCIG4cZ/GnYLkUe4MNjHp9auKGYcDJx61WZFDkDt70sZLNtVug5Bp2EWfLO3JxSO2Byf0pq/LSk5WmkAixq2WYD8qcscOfnXOfrUUmVXrTomOPvZFVYRJ5NqHJjXbnr1qOSBmO5CwI9+tBK7yvepYSOWNUgId/70RtkFhxkcH8aUqyn730qZkjmyknVeVIOCKhdXXryPWmBKwVwNy03ydrZzkdqZFuBOTx2qwGGRzigRAQQ3ytz7U0hiDk4I9qtsq8cmo2RQc0FFddyjLU8Oe9SMQo5pjFWGRjNAh6Ng89Kl3eh/KoVXA4AqRV47/hRcZmNtHyj0qIKCOSaneEHluDQiqBwKRZXPvTGXcMEVYmVRjJpjR8ZU5oGV2jU/wD1qguggX5ulXCp71BcQ75BkHYBnPvSaA4zxTZ3LZurUqzBGUqV6j0FedppeoXmofZYPONzDGJXWR+hzwAK9tubJpUxGyrzzlcjFcJ4s8IX82rHUrCYrJtA7Dp0qouxMldFqx0+3n0i4abS1lLIBIgGHSTuynpVW2srdbD7Ip1LzlUj94+1U91IAzWbqGqeLLfCm1Z4wwJC8bzjqcfyrY0zUY5tKihuNVlsphln42kHvndmr5kZ2ZwWl2aX2qtayX8dmgcqHZTlznkfX6muovPCkVrHDNaXRnAkHmJKwUbe+Peqd9e/Ydfa+0iawukaPl5iDsbu2D0J9RWxockeuauk11YafMNud9upBVl5yeafMTYhmhbSBLfaXeXsscaEpEyhto759cVmf2hb39rcatDDGtzHF8zvldxP90YwTXYDXbi3W7UWd1JbfNJHNG6hVHoP8K841S7WSSC4vXu3mmJlZnk+QJ3BTHBpOVyo3Tucjqd7a6bqDSXUThZXMgjVuW9B7c0/SJ2m0yOVkVd8jEgZ4GazL6yfWdYmvPLbyyx8pccAVrQWz2FsImBxnIHpXdls17VryOTGR9w2rZl2YH6U9mIqpaNkAkj8KnZwxIr3uZHlWK91h85OB3rm73cbjd9wZAFdHce3pXOaz5gVwhCuwwuegNZVZaGtNanMWMvk66WPRmZTiu40PAU46enpXKRWDLcLLtJKH0610Gjy7YT7HvXnYOrq1c68RDRHUwyfJzUE7KwYjg1TE5YA57VE9xjpk12yqnIoEOqErbHPc1q+H7PzYIi64IX0rMtbSfVLpYI1Pl5y7Dp9K9B0bRmAURqAoGBmvFx9ZStFHo4Wm1qT6ZY7V+X8MV0djZfIoK/MabY2LQqN4BbsPStyzs8Ad8dfevNsdhDDZ+sYqxDbMCc4HYYrRgj2vk9u1WUhaSRcRkD1p8oXMlbBS2RkY689a7T4c2ar5srL/s5rLgs5A2eNpqzH/aFvayQWd2IVckkFc5P8xXPisK69PlTsZzXMrHK/H7WZrn7LplhIWghkLuFGd7Djn2FchNayXMOnWsaFxDb/ADEHPLHPPvXoh8NLJsmvpUkbHKqMCrA0eFIdsaIieiriuihQjRgoR2RvCpyU3TXU4jT9IhUDfjPuM1sQW0aApHGN30rfg0iNSSefrUp0wKvOB7jvWrRmc/FE7Ng5yOwqd4T5ZO0rj1Fba2KoBtJB70ParJjccgGiwzl1s2+0GVmPrzxV+FFdwS3Na6QqZCMA+vFQT2+xtwORz0HSkBmR200JlMrRbS37vYDkD0PNXbaNhDubg9+KtRoWjCnAJHBp3llIyc5wccigCnjoo5zR5eWGT09as+WPl6UbUWYZUY9+xoAgdWVc8D2pI5jt6Y55zWg8K54545qF4I9uFKgg8nvQBEsiM21ufSp0UsmVUYqvsVZBt69s9qlikcEgEHNAD4423EN2ofcsgFSl1U/MRQ/UHOfpTAYBu9eO1Tfwlev9aYsjEY4+tSLjuecUAQrECNpCqw96dIivECj8gYOeM0sex3wx49aeQq4GRQBUt45fP2rzgc89KtMm0bugqHzts+MYJ75qcDePm5Hb2pACkqBg05eaQgr7fWpQq7etMBqjDc9Kim2ldy/MfTFSbuSKhJbcaBBG3FPLErj1qAnDZbipFfnvSGLG742kluOvennlCd201H03fMQaasjbjuAP0oAgkcjO0g4NIbgNgc59aVySx2IAO9OkjTyVYAA+1Sxk1vJxlW9sU92Yj5TiqiswHHBqWOXeoByT+lFgJBUqSBR6VWdW528jtTYmYnaTx60gLUi5II5qBw26pQ+Pl5x60mNxJ6mgBg/SnMd2FGCO/tQVIPNOcNEi4xz3FA0NCiI/IPlNO3bRuzijduXOPrSDDDJHFITHRzbvvPuBpdq7crn3qFlVR8igUJIVUjbnmkImFOGB7VEsmTwDQTk0AOAU5J/Ongr179M1AzHdtApg3rlTgr2xTQFguu771ODr3qmzgNjvVhGjz83A9KtCY6XGO+KiR/4lww9qm2xMfl5GOhoKegA/ChAKGzzUkROTUGcHFCSFTzTEWic+5pwKnqPwqqZOvf8AGjzuO1AE42+YyqKcEz82M1XWQ+buKgfLgHFTJJkdefancZKgYnbuIFLIhzzjNRszdmpXmzHjvQAhXnDD86gePy2JVuD2pJbrkKCT9aiaRuimkMnzheaXc+PlYj8apqrk7mJPtVhUVhls5oAFQbtrc+1JMqjpxRRQBDKmAO9Ohj3IcYyKKKCupFJjn1qPbuB9KKKAYhiKIWYj2qJ0Vxg0UUEoiNjbnkrVe90mwnjKSW8bfVRRRQS2Y9x4K0O5GGsYc9yBg1Xh8D6dZTedZT3FsR2Rzj34oopMY648PtsMceoSRoeo2LWHqPg21uOZbmWXja27AyPTiiikMqP4YtbaIrAAg9hXIeOdPazMDooKkNnJ5oorrwP8ZHNiv4bOfsbjEZ2/lUv2nnvRRXuts8xIJrgAc1i3Ya4u1hQfM3UnsKKK58RJqmzakk5I6TTNE3IqlFP41dbwmvzGHEbufwoorwFOUXdM9Kya1GxeFdSLbFaHHqWrW03wPIzBrydGHdUoorX205KzZmqcU9jstF8P2trGqxwqMdBW5Fp24gBRz78UUVizWLNqwsNqLtVfTnmryWnKkADHaiiqsFyd7WFVLncD3wafbxKGAUFsmiimgLaR8t0AHpSZz0ooqkIDk9STTGGABnAPaiimAuduM09WGcEUUUhoiJ3EgUc7D6UUUixgCqc/xetNkEUYy+Mn0FFFJiZDIyjAVaajNuwTgAZNFFILksg4yOaRIVZGDMxJ7UUUATxKY4wGIJA5NQlFb5sYY96KKYyGSGTcNpDg9ycGhsxhS+CT0xRRSFcCOcjH4jtUsbbIyTkA/rRRTGOjQuQRxmpfLO3nn3oooYiFkKnINBywBJooqWxiN5LKN2dw7Y61LC2UG37vv2ooouK4+4wNueT71IrAqvHWiiqGMkTnf7VFIPlJFFFIRAoJ9KFf5vl6e9FFACS8ncPypFf5d4+Yd6KKXQZMVVlA7N0NQ+T5UpVSSOvWiigCyApXO0H1oTAGO2aKKT3BDZWKnA5pF2ZHHUZooo6CuPPAqDzSrcUUUdBllWVlBLZJ7Yp88jNCI3bKjoMUUUikQq20be1NeQZKgUUUhEfmBTQ0gzkflRRQIntypU7v4ulDRlT97I9aKKB2GZz9aazlSB1NFFIRHMyyHdtCH270gfHUUUVSAmjYsMqxA9KlVmC/ezRRVIkaTk0OCAG9OxoopNjEyCehpwXjdRRTGOiZGI2nkdRipU8vJxnPWiikIfleOtIzKykGiimMqyKFHyD86ekRKBs9aKKoCURjFIzbeMD8RRRSEf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7788" y="5706716"/>
            <a:ext cx="10963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hlinkClick r:id="rId3"/>
              </a:rPr>
              <a:t>https://russellmediacenterlibrary.weebly.com/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2438585" y="4783386"/>
            <a:ext cx="7541873" cy="923330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Russell Library Web Page </a:t>
            </a:r>
            <a:endParaRPr lang="en-US" sz="5400" b="1" i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00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262</Words>
  <Application>Microsoft Office PowerPoint</Application>
  <PresentationFormat>Widescreen</PresentationFormat>
  <Paragraphs>84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Student Online Rules &amp; Etiquette </vt:lpstr>
      <vt:lpstr>Reading Goal……..  AR Goals…………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Russell Library-Virtually</dc:title>
  <dc:creator>Blanca N. Sosa</dc:creator>
  <cp:lastModifiedBy>Blanca N. Sosa</cp:lastModifiedBy>
  <cp:revision>13</cp:revision>
  <dcterms:created xsi:type="dcterms:W3CDTF">2020-08-27T21:22:38Z</dcterms:created>
  <dcterms:modified xsi:type="dcterms:W3CDTF">2020-08-31T17:42:15Z</dcterms:modified>
</cp:coreProperties>
</file>